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2"/>
  </p:notesMasterIdLst>
  <p:sldIdLst>
    <p:sldId id="256" r:id="rId5"/>
    <p:sldId id="257" r:id="rId6"/>
    <p:sldId id="289" r:id="rId7"/>
    <p:sldId id="258" r:id="rId8"/>
    <p:sldId id="259" r:id="rId9"/>
    <p:sldId id="261" r:id="rId10"/>
    <p:sldId id="262" r:id="rId11"/>
    <p:sldId id="263" r:id="rId12"/>
    <p:sldId id="264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861"/>
    <a:srgbClr val="F3E5AA"/>
    <a:srgbClr val="43A196"/>
    <a:srgbClr val="0E6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7AB29C-19B1-1276-21ED-72247CDB3578}" v="7" dt="2024-09-19T17:45:56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5"/>
    <p:restoredTop sz="82159"/>
  </p:normalViewPr>
  <p:slideViewPr>
    <p:cSldViewPr snapToGrid="0">
      <p:cViewPr varScale="1">
        <p:scale>
          <a:sx n="79" d="100"/>
          <a:sy n="79" d="100"/>
        </p:scale>
        <p:origin x="140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5E01F3-8688-8C41-B5A2-C399DEC2C03C}" type="doc">
      <dgm:prSet loTypeId="urn:microsoft.com/office/officeart/2005/8/layout/hProcess3" loCatId="" qsTypeId="urn:microsoft.com/office/officeart/2005/8/quickstyle/simple1" qsCatId="simple" csTypeId="urn:microsoft.com/office/officeart/2005/8/colors/accent1_2" csCatId="accent1" phldr="1"/>
      <dgm:spPr/>
    </dgm:pt>
    <dgm:pt modelId="{146B2137-E439-0243-A34F-B06775098639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DONE!</a:t>
          </a:r>
        </a:p>
      </dgm:t>
    </dgm:pt>
    <dgm:pt modelId="{F6331C9C-90B8-FC42-89F2-56AF2050C24B}" type="parTrans" cxnId="{0C57F1ED-1B2F-E64B-AE2B-36ED41575479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79B5667F-CF1A-3446-A777-03CBFA63B3F5}" type="sibTrans" cxnId="{0C57F1ED-1B2F-E64B-AE2B-36ED41575479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1FD47B7D-206D-7C47-9E17-996D5B0F5567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Recorded Session</a:t>
          </a:r>
        </a:p>
      </dgm:t>
    </dgm:pt>
    <dgm:pt modelId="{F269C0B8-F3C4-2A41-91C3-C1D5421EB87C}" type="parTrans" cxnId="{C81EED07-C06A-1245-A1D0-CA99D9C9C009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76EFD366-5F10-2A45-91CE-ACDFB6F89FA2}" type="sibTrans" cxnId="{C81EED07-C06A-1245-A1D0-CA99D9C9C009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56726813-D949-F543-AF45-D3D9E1F79A1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[In-Person or Virtual]</a:t>
          </a:r>
        </a:p>
        <a:p>
          <a:r>
            <a: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 hours</a:t>
          </a:r>
        </a:p>
      </dgm:t>
    </dgm:pt>
    <dgm:pt modelId="{3C7C4004-3A20-134C-9536-A33C1A35E4AF}" type="parTrans" cxnId="{30DD390D-7B7B-9545-AEA0-384D37BADEC4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E7524667-1130-334C-8B52-39EC7AC371CD}" type="sibTrans" cxnId="{30DD390D-7B7B-9545-AEA0-384D37BADEC4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20B86FDB-3AEC-1F48-B482-F0ECDB13706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[In-Person or Virtual]</a:t>
          </a:r>
        </a:p>
        <a:p>
          <a:r>
            <a: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 hours</a:t>
          </a:r>
        </a:p>
      </dgm:t>
    </dgm:pt>
    <dgm:pt modelId="{4C5206CE-DBAE-E545-9699-B52C6518878A}" type="parTrans" cxnId="{178DB203-B3EA-7347-B059-C11D6B97EDC9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E15873B7-E989-0841-ACAB-20566AD3AF71}" type="sibTrans" cxnId="{178DB203-B3EA-7347-B059-C11D6B97EDC9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7568E759-3E17-7942-8983-FCAFD42DCFF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[In-Person or Virtual]</a:t>
          </a:r>
        </a:p>
        <a:p>
          <a:r>
            <a: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1-2 hours</a:t>
          </a:r>
        </a:p>
      </dgm:t>
    </dgm:pt>
    <dgm:pt modelId="{B6986BFF-65CE-DA42-86BB-CF5A71A1F9BD}" type="parTrans" cxnId="{147D8985-763E-5D4D-BC08-2442DB9D9665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74E2D1FE-294B-3F4D-831E-4EDD105AF0F8}" type="sibTrans" cxnId="{147D8985-763E-5D4D-BC08-2442DB9D9665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DD03B28A-3114-E34C-A3CD-7922DA8D10E7}" type="pres">
      <dgm:prSet presAssocID="{375E01F3-8688-8C41-B5A2-C399DEC2C03C}" presName="Name0" presStyleCnt="0">
        <dgm:presLayoutVars>
          <dgm:dir/>
          <dgm:animLvl val="lvl"/>
          <dgm:resizeHandles val="exact"/>
        </dgm:presLayoutVars>
      </dgm:prSet>
      <dgm:spPr/>
    </dgm:pt>
    <dgm:pt modelId="{1C3F0670-6182-A141-99D9-EE41ED45973D}" type="pres">
      <dgm:prSet presAssocID="{375E01F3-8688-8C41-B5A2-C399DEC2C03C}" presName="dummy" presStyleCnt="0"/>
      <dgm:spPr/>
    </dgm:pt>
    <dgm:pt modelId="{01A2FF78-D9F6-F54B-B927-10262EDAEBC2}" type="pres">
      <dgm:prSet presAssocID="{375E01F3-8688-8C41-B5A2-C399DEC2C03C}" presName="linH" presStyleCnt="0"/>
      <dgm:spPr/>
    </dgm:pt>
    <dgm:pt modelId="{0E70D3EB-0663-D342-A66C-6B74743DB748}" type="pres">
      <dgm:prSet presAssocID="{375E01F3-8688-8C41-B5A2-C399DEC2C03C}" presName="padding1" presStyleCnt="0"/>
      <dgm:spPr/>
    </dgm:pt>
    <dgm:pt modelId="{3DE1559F-EBC1-0F4B-BBB4-CB981484CAFF}" type="pres">
      <dgm:prSet presAssocID="{146B2137-E439-0243-A34F-B06775098639}" presName="linV" presStyleCnt="0"/>
      <dgm:spPr/>
    </dgm:pt>
    <dgm:pt modelId="{EA6AB1AE-3A2A-4643-8E45-8BC1166206E1}" type="pres">
      <dgm:prSet presAssocID="{146B2137-E439-0243-A34F-B06775098639}" presName="spVertical1" presStyleCnt="0"/>
      <dgm:spPr/>
    </dgm:pt>
    <dgm:pt modelId="{FEC93ED5-0160-9147-9650-4588C517D584}" type="pres">
      <dgm:prSet presAssocID="{146B2137-E439-0243-A34F-B06775098639}" presName="parTx" presStyleLbl="revTx" presStyleIdx="0" presStyleCnt="5" custLinFactNeighborX="-41834" custLinFactNeighborY="2352">
        <dgm:presLayoutVars>
          <dgm:chMax val="0"/>
          <dgm:chPref val="0"/>
          <dgm:bulletEnabled val="1"/>
        </dgm:presLayoutVars>
      </dgm:prSet>
      <dgm:spPr/>
    </dgm:pt>
    <dgm:pt modelId="{4D5AAE69-A68A-534F-BBA7-11B24F363182}" type="pres">
      <dgm:prSet presAssocID="{146B2137-E439-0243-A34F-B06775098639}" presName="spVertical2" presStyleCnt="0"/>
      <dgm:spPr/>
    </dgm:pt>
    <dgm:pt modelId="{570DBD64-6BF9-E24A-957B-60E20347C68C}" type="pres">
      <dgm:prSet presAssocID="{146B2137-E439-0243-A34F-B06775098639}" presName="spVertical3" presStyleCnt="0"/>
      <dgm:spPr/>
    </dgm:pt>
    <dgm:pt modelId="{0EB9B23A-3AD1-AB4B-B90A-789257A2E3C7}" type="pres">
      <dgm:prSet presAssocID="{79B5667F-CF1A-3446-A777-03CBFA63B3F5}" presName="space" presStyleCnt="0"/>
      <dgm:spPr/>
    </dgm:pt>
    <dgm:pt modelId="{57B4C596-86DF-E147-A204-F432B88CBAB7}" type="pres">
      <dgm:prSet presAssocID="{1FD47B7D-206D-7C47-9E17-996D5B0F5567}" presName="linV" presStyleCnt="0"/>
      <dgm:spPr/>
    </dgm:pt>
    <dgm:pt modelId="{97B6E947-BD7B-D14E-BDDC-0D01889F054C}" type="pres">
      <dgm:prSet presAssocID="{1FD47B7D-206D-7C47-9E17-996D5B0F5567}" presName="spVertical1" presStyleCnt="0"/>
      <dgm:spPr/>
    </dgm:pt>
    <dgm:pt modelId="{9F836C19-BE77-3C4D-8F60-4DCA718594C6}" type="pres">
      <dgm:prSet presAssocID="{1FD47B7D-206D-7C47-9E17-996D5B0F5567}" presName="parTx" presStyleLbl="revTx" presStyleIdx="1" presStyleCnt="5" custLinFactNeighborX="-18471" custLinFactNeighborY="0">
        <dgm:presLayoutVars>
          <dgm:chMax val="0"/>
          <dgm:chPref val="0"/>
          <dgm:bulletEnabled val="1"/>
        </dgm:presLayoutVars>
      </dgm:prSet>
      <dgm:spPr/>
    </dgm:pt>
    <dgm:pt modelId="{629318EF-97A5-E842-A445-1C6CE03F239B}" type="pres">
      <dgm:prSet presAssocID="{1FD47B7D-206D-7C47-9E17-996D5B0F5567}" presName="spVertical2" presStyleCnt="0"/>
      <dgm:spPr/>
    </dgm:pt>
    <dgm:pt modelId="{5259E1A8-AED7-A645-B4FB-9E03C9243F5C}" type="pres">
      <dgm:prSet presAssocID="{1FD47B7D-206D-7C47-9E17-996D5B0F5567}" presName="spVertical3" presStyleCnt="0"/>
      <dgm:spPr/>
    </dgm:pt>
    <dgm:pt modelId="{6AAC169C-269E-F840-A686-70427404E1EC}" type="pres">
      <dgm:prSet presAssocID="{76EFD366-5F10-2A45-91CE-ACDFB6F89FA2}" presName="space" presStyleCnt="0"/>
      <dgm:spPr/>
    </dgm:pt>
    <dgm:pt modelId="{9129AF26-7C5A-E04A-A350-78DCB2684F7F}" type="pres">
      <dgm:prSet presAssocID="{56726813-D949-F543-AF45-D3D9E1F79A1C}" presName="linV" presStyleCnt="0"/>
      <dgm:spPr/>
    </dgm:pt>
    <dgm:pt modelId="{DEB0A7AA-A447-7C47-8A72-7F6FEEB27218}" type="pres">
      <dgm:prSet presAssocID="{56726813-D949-F543-AF45-D3D9E1F79A1C}" presName="spVertical1" presStyleCnt="0"/>
      <dgm:spPr/>
    </dgm:pt>
    <dgm:pt modelId="{C86C1A3D-0003-3147-B5E6-046B87D564DB}" type="pres">
      <dgm:prSet presAssocID="{56726813-D949-F543-AF45-D3D9E1F79A1C}" presName="parTx" presStyleLbl="revTx" presStyleIdx="2" presStyleCnt="5" custLinFactNeighborX="-12045">
        <dgm:presLayoutVars>
          <dgm:chMax val="0"/>
          <dgm:chPref val="0"/>
          <dgm:bulletEnabled val="1"/>
        </dgm:presLayoutVars>
      </dgm:prSet>
      <dgm:spPr/>
    </dgm:pt>
    <dgm:pt modelId="{866A9D11-2198-164F-8111-488DBD7B357A}" type="pres">
      <dgm:prSet presAssocID="{56726813-D949-F543-AF45-D3D9E1F79A1C}" presName="spVertical2" presStyleCnt="0"/>
      <dgm:spPr/>
    </dgm:pt>
    <dgm:pt modelId="{9B959542-4E4A-E84A-8661-EB5B30096D1A}" type="pres">
      <dgm:prSet presAssocID="{56726813-D949-F543-AF45-D3D9E1F79A1C}" presName="spVertical3" presStyleCnt="0"/>
      <dgm:spPr/>
    </dgm:pt>
    <dgm:pt modelId="{2CE542E9-D652-D74D-8BFE-7DAE1123830C}" type="pres">
      <dgm:prSet presAssocID="{E7524667-1130-334C-8B52-39EC7AC371CD}" presName="space" presStyleCnt="0"/>
      <dgm:spPr/>
    </dgm:pt>
    <dgm:pt modelId="{17252D8C-3DDC-644E-B923-D76A4E305255}" type="pres">
      <dgm:prSet presAssocID="{20B86FDB-3AEC-1F48-B482-F0ECDB137060}" presName="linV" presStyleCnt="0"/>
      <dgm:spPr/>
    </dgm:pt>
    <dgm:pt modelId="{574D8DD4-F181-DF46-B5DF-413501BC5C4E}" type="pres">
      <dgm:prSet presAssocID="{20B86FDB-3AEC-1F48-B482-F0ECDB137060}" presName="spVertical1" presStyleCnt="0"/>
      <dgm:spPr/>
    </dgm:pt>
    <dgm:pt modelId="{F4A81F6F-6223-9A48-BCD9-86463D83937F}" type="pres">
      <dgm:prSet presAssocID="{20B86FDB-3AEC-1F48-B482-F0ECDB137060}" presName="parTx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73658771-7D61-DD40-A8BD-0A6BFE9C6A16}" type="pres">
      <dgm:prSet presAssocID="{20B86FDB-3AEC-1F48-B482-F0ECDB137060}" presName="spVertical2" presStyleCnt="0"/>
      <dgm:spPr/>
    </dgm:pt>
    <dgm:pt modelId="{F74A39C3-1DD0-B140-899E-33C1981BE32A}" type="pres">
      <dgm:prSet presAssocID="{20B86FDB-3AEC-1F48-B482-F0ECDB137060}" presName="spVertical3" presStyleCnt="0"/>
      <dgm:spPr/>
    </dgm:pt>
    <dgm:pt modelId="{CEE0D066-4F89-9A44-BF68-20D19CDC498B}" type="pres">
      <dgm:prSet presAssocID="{E15873B7-E989-0841-ACAB-20566AD3AF71}" presName="space" presStyleCnt="0"/>
      <dgm:spPr/>
    </dgm:pt>
    <dgm:pt modelId="{0BBDCD18-8C2B-2341-9655-B3D301DC966F}" type="pres">
      <dgm:prSet presAssocID="{7568E759-3E17-7942-8983-FCAFD42DCFFE}" presName="linV" presStyleCnt="0"/>
      <dgm:spPr/>
    </dgm:pt>
    <dgm:pt modelId="{FDC0E3B6-D29B-9242-BD67-EA772C6DDBAC}" type="pres">
      <dgm:prSet presAssocID="{7568E759-3E17-7942-8983-FCAFD42DCFFE}" presName="spVertical1" presStyleCnt="0"/>
      <dgm:spPr/>
    </dgm:pt>
    <dgm:pt modelId="{45F33B71-39C1-D249-87D2-E18364E30074}" type="pres">
      <dgm:prSet presAssocID="{7568E759-3E17-7942-8983-FCAFD42DCFFE}" presName="parTx" presStyleLbl="revTx" presStyleIdx="4" presStyleCnt="5" custLinFactNeighborX="11787" custLinFactNeighborY="4085">
        <dgm:presLayoutVars>
          <dgm:chMax val="0"/>
          <dgm:chPref val="0"/>
          <dgm:bulletEnabled val="1"/>
        </dgm:presLayoutVars>
      </dgm:prSet>
      <dgm:spPr/>
    </dgm:pt>
    <dgm:pt modelId="{C80B61B4-ADFF-1A43-825C-0768900328C2}" type="pres">
      <dgm:prSet presAssocID="{7568E759-3E17-7942-8983-FCAFD42DCFFE}" presName="spVertical2" presStyleCnt="0"/>
      <dgm:spPr/>
    </dgm:pt>
    <dgm:pt modelId="{3715BB13-927A-BB41-8B59-45B1A20B57F5}" type="pres">
      <dgm:prSet presAssocID="{7568E759-3E17-7942-8983-FCAFD42DCFFE}" presName="spVertical3" presStyleCnt="0"/>
      <dgm:spPr/>
    </dgm:pt>
    <dgm:pt modelId="{C7C49C60-C1D1-EB40-9B26-21D4E64E345D}" type="pres">
      <dgm:prSet presAssocID="{375E01F3-8688-8C41-B5A2-C399DEC2C03C}" presName="padding2" presStyleCnt="0"/>
      <dgm:spPr/>
    </dgm:pt>
    <dgm:pt modelId="{C53B4300-A468-A348-A863-F982D3C815DF}" type="pres">
      <dgm:prSet presAssocID="{375E01F3-8688-8C41-B5A2-C399DEC2C03C}" presName="negArrow" presStyleCnt="0"/>
      <dgm:spPr/>
    </dgm:pt>
    <dgm:pt modelId="{1732D335-7D17-6E45-8338-716CA114D10D}" type="pres">
      <dgm:prSet presAssocID="{375E01F3-8688-8C41-B5A2-C399DEC2C03C}" presName="backgroundArrow" presStyleLbl="node1" presStyleIdx="0" presStyleCnt="1"/>
      <dgm:spPr>
        <a:solidFill>
          <a:schemeClr val="accent3"/>
        </a:solidFill>
      </dgm:spPr>
    </dgm:pt>
  </dgm:ptLst>
  <dgm:cxnLst>
    <dgm:cxn modelId="{178DB203-B3EA-7347-B059-C11D6B97EDC9}" srcId="{375E01F3-8688-8C41-B5A2-C399DEC2C03C}" destId="{20B86FDB-3AEC-1F48-B482-F0ECDB137060}" srcOrd="3" destOrd="0" parTransId="{4C5206CE-DBAE-E545-9699-B52C6518878A}" sibTransId="{E15873B7-E989-0841-ACAB-20566AD3AF71}"/>
    <dgm:cxn modelId="{C81EED07-C06A-1245-A1D0-CA99D9C9C009}" srcId="{375E01F3-8688-8C41-B5A2-C399DEC2C03C}" destId="{1FD47B7D-206D-7C47-9E17-996D5B0F5567}" srcOrd="1" destOrd="0" parTransId="{F269C0B8-F3C4-2A41-91C3-C1D5421EB87C}" sibTransId="{76EFD366-5F10-2A45-91CE-ACDFB6F89FA2}"/>
    <dgm:cxn modelId="{7E89AA09-AD85-4A45-A2C5-FCFABDC7F994}" type="presOf" srcId="{56726813-D949-F543-AF45-D3D9E1F79A1C}" destId="{C86C1A3D-0003-3147-B5E6-046B87D564DB}" srcOrd="0" destOrd="0" presId="urn:microsoft.com/office/officeart/2005/8/layout/hProcess3"/>
    <dgm:cxn modelId="{30DD390D-7B7B-9545-AEA0-384D37BADEC4}" srcId="{375E01F3-8688-8C41-B5A2-C399DEC2C03C}" destId="{56726813-D949-F543-AF45-D3D9E1F79A1C}" srcOrd="2" destOrd="0" parTransId="{3C7C4004-3A20-134C-9536-A33C1A35E4AF}" sibTransId="{E7524667-1130-334C-8B52-39EC7AC371CD}"/>
    <dgm:cxn modelId="{3F960F54-2DC6-3B48-963D-3D0A83BC71B7}" type="presOf" srcId="{146B2137-E439-0243-A34F-B06775098639}" destId="{FEC93ED5-0160-9147-9650-4588C517D584}" srcOrd="0" destOrd="0" presId="urn:microsoft.com/office/officeart/2005/8/layout/hProcess3"/>
    <dgm:cxn modelId="{147D8985-763E-5D4D-BC08-2442DB9D9665}" srcId="{375E01F3-8688-8C41-B5A2-C399DEC2C03C}" destId="{7568E759-3E17-7942-8983-FCAFD42DCFFE}" srcOrd="4" destOrd="0" parTransId="{B6986BFF-65CE-DA42-86BB-CF5A71A1F9BD}" sibTransId="{74E2D1FE-294B-3F4D-831E-4EDD105AF0F8}"/>
    <dgm:cxn modelId="{31D52ABA-3DDE-9148-BD03-59455B1FAD33}" type="presOf" srcId="{20B86FDB-3AEC-1F48-B482-F0ECDB137060}" destId="{F4A81F6F-6223-9A48-BCD9-86463D83937F}" srcOrd="0" destOrd="0" presId="urn:microsoft.com/office/officeart/2005/8/layout/hProcess3"/>
    <dgm:cxn modelId="{42D562E0-B881-3540-A6F5-A2FB76E26B63}" type="presOf" srcId="{1FD47B7D-206D-7C47-9E17-996D5B0F5567}" destId="{9F836C19-BE77-3C4D-8F60-4DCA718594C6}" srcOrd="0" destOrd="0" presId="urn:microsoft.com/office/officeart/2005/8/layout/hProcess3"/>
    <dgm:cxn modelId="{BD5468E0-AF47-FB47-AB1B-293930552CC2}" type="presOf" srcId="{375E01F3-8688-8C41-B5A2-C399DEC2C03C}" destId="{DD03B28A-3114-E34C-A3CD-7922DA8D10E7}" srcOrd="0" destOrd="0" presId="urn:microsoft.com/office/officeart/2005/8/layout/hProcess3"/>
    <dgm:cxn modelId="{0C57F1ED-1B2F-E64B-AE2B-36ED41575479}" srcId="{375E01F3-8688-8C41-B5A2-C399DEC2C03C}" destId="{146B2137-E439-0243-A34F-B06775098639}" srcOrd="0" destOrd="0" parTransId="{F6331C9C-90B8-FC42-89F2-56AF2050C24B}" sibTransId="{79B5667F-CF1A-3446-A777-03CBFA63B3F5}"/>
    <dgm:cxn modelId="{87AB18EF-5824-5C4E-9491-DA4B174C4FCF}" type="presOf" srcId="{7568E759-3E17-7942-8983-FCAFD42DCFFE}" destId="{45F33B71-39C1-D249-87D2-E18364E30074}" srcOrd="0" destOrd="0" presId="urn:microsoft.com/office/officeart/2005/8/layout/hProcess3"/>
    <dgm:cxn modelId="{00276853-02D1-FA42-87E2-C58F55A95235}" type="presParOf" srcId="{DD03B28A-3114-E34C-A3CD-7922DA8D10E7}" destId="{1C3F0670-6182-A141-99D9-EE41ED45973D}" srcOrd="0" destOrd="0" presId="urn:microsoft.com/office/officeart/2005/8/layout/hProcess3"/>
    <dgm:cxn modelId="{5B38711B-0B57-E248-97D1-0DC4C3EE71FE}" type="presParOf" srcId="{DD03B28A-3114-E34C-A3CD-7922DA8D10E7}" destId="{01A2FF78-D9F6-F54B-B927-10262EDAEBC2}" srcOrd="1" destOrd="0" presId="urn:microsoft.com/office/officeart/2005/8/layout/hProcess3"/>
    <dgm:cxn modelId="{109950BF-333E-0648-B035-4BAD54BC85F6}" type="presParOf" srcId="{01A2FF78-D9F6-F54B-B927-10262EDAEBC2}" destId="{0E70D3EB-0663-D342-A66C-6B74743DB748}" srcOrd="0" destOrd="0" presId="urn:microsoft.com/office/officeart/2005/8/layout/hProcess3"/>
    <dgm:cxn modelId="{2B013D67-BD1E-5C44-8861-B706C80CF447}" type="presParOf" srcId="{01A2FF78-D9F6-F54B-B927-10262EDAEBC2}" destId="{3DE1559F-EBC1-0F4B-BBB4-CB981484CAFF}" srcOrd="1" destOrd="0" presId="urn:microsoft.com/office/officeart/2005/8/layout/hProcess3"/>
    <dgm:cxn modelId="{78E6A3D8-FE75-6348-B99B-8950260BE789}" type="presParOf" srcId="{3DE1559F-EBC1-0F4B-BBB4-CB981484CAFF}" destId="{EA6AB1AE-3A2A-4643-8E45-8BC1166206E1}" srcOrd="0" destOrd="0" presId="urn:microsoft.com/office/officeart/2005/8/layout/hProcess3"/>
    <dgm:cxn modelId="{0C9160AC-9673-B846-ADB4-260F347EDF10}" type="presParOf" srcId="{3DE1559F-EBC1-0F4B-BBB4-CB981484CAFF}" destId="{FEC93ED5-0160-9147-9650-4588C517D584}" srcOrd="1" destOrd="0" presId="urn:microsoft.com/office/officeart/2005/8/layout/hProcess3"/>
    <dgm:cxn modelId="{CD756D6B-50E1-134A-A27A-C2669E3BCC78}" type="presParOf" srcId="{3DE1559F-EBC1-0F4B-BBB4-CB981484CAFF}" destId="{4D5AAE69-A68A-534F-BBA7-11B24F363182}" srcOrd="2" destOrd="0" presId="urn:microsoft.com/office/officeart/2005/8/layout/hProcess3"/>
    <dgm:cxn modelId="{3B39B08E-6DD5-D64C-A40D-CA04EBF59045}" type="presParOf" srcId="{3DE1559F-EBC1-0F4B-BBB4-CB981484CAFF}" destId="{570DBD64-6BF9-E24A-957B-60E20347C68C}" srcOrd="3" destOrd="0" presId="urn:microsoft.com/office/officeart/2005/8/layout/hProcess3"/>
    <dgm:cxn modelId="{94B01E98-1E83-574E-BD81-8F5791E92DD3}" type="presParOf" srcId="{01A2FF78-D9F6-F54B-B927-10262EDAEBC2}" destId="{0EB9B23A-3AD1-AB4B-B90A-789257A2E3C7}" srcOrd="2" destOrd="0" presId="urn:microsoft.com/office/officeart/2005/8/layout/hProcess3"/>
    <dgm:cxn modelId="{077D1DDF-3D6D-7545-9113-AEED97982C93}" type="presParOf" srcId="{01A2FF78-D9F6-F54B-B927-10262EDAEBC2}" destId="{57B4C596-86DF-E147-A204-F432B88CBAB7}" srcOrd="3" destOrd="0" presId="urn:microsoft.com/office/officeart/2005/8/layout/hProcess3"/>
    <dgm:cxn modelId="{9CC178C9-7B45-FD43-A792-F1299B76DEBF}" type="presParOf" srcId="{57B4C596-86DF-E147-A204-F432B88CBAB7}" destId="{97B6E947-BD7B-D14E-BDDC-0D01889F054C}" srcOrd="0" destOrd="0" presId="urn:microsoft.com/office/officeart/2005/8/layout/hProcess3"/>
    <dgm:cxn modelId="{0778C486-3D63-6446-BA17-2FF3A0AE655F}" type="presParOf" srcId="{57B4C596-86DF-E147-A204-F432B88CBAB7}" destId="{9F836C19-BE77-3C4D-8F60-4DCA718594C6}" srcOrd="1" destOrd="0" presId="urn:microsoft.com/office/officeart/2005/8/layout/hProcess3"/>
    <dgm:cxn modelId="{CF3663FC-7C2A-FE43-B35B-4EB09AB72CED}" type="presParOf" srcId="{57B4C596-86DF-E147-A204-F432B88CBAB7}" destId="{629318EF-97A5-E842-A445-1C6CE03F239B}" srcOrd="2" destOrd="0" presId="urn:microsoft.com/office/officeart/2005/8/layout/hProcess3"/>
    <dgm:cxn modelId="{81573088-3F2D-454F-B7E4-BBEF7975B838}" type="presParOf" srcId="{57B4C596-86DF-E147-A204-F432B88CBAB7}" destId="{5259E1A8-AED7-A645-B4FB-9E03C9243F5C}" srcOrd="3" destOrd="0" presId="urn:microsoft.com/office/officeart/2005/8/layout/hProcess3"/>
    <dgm:cxn modelId="{5214CE3B-3941-2246-BD7E-53EF326ADD49}" type="presParOf" srcId="{01A2FF78-D9F6-F54B-B927-10262EDAEBC2}" destId="{6AAC169C-269E-F840-A686-70427404E1EC}" srcOrd="4" destOrd="0" presId="urn:microsoft.com/office/officeart/2005/8/layout/hProcess3"/>
    <dgm:cxn modelId="{7AC74157-6D17-0E4A-8B06-E5BA15269642}" type="presParOf" srcId="{01A2FF78-D9F6-F54B-B927-10262EDAEBC2}" destId="{9129AF26-7C5A-E04A-A350-78DCB2684F7F}" srcOrd="5" destOrd="0" presId="urn:microsoft.com/office/officeart/2005/8/layout/hProcess3"/>
    <dgm:cxn modelId="{8951603C-DB25-2C4F-9118-6F3D71FE4884}" type="presParOf" srcId="{9129AF26-7C5A-E04A-A350-78DCB2684F7F}" destId="{DEB0A7AA-A447-7C47-8A72-7F6FEEB27218}" srcOrd="0" destOrd="0" presId="urn:microsoft.com/office/officeart/2005/8/layout/hProcess3"/>
    <dgm:cxn modelId="{411BED11-7F48-E148-AD02-C28965C85D36}" type="presParOf" srcId="{9129AF26-7C5A-E04A-A350-78DCB2684F7F}" destId="{C86C1A3D-0003-3147-B5E6-046B87D564DB}" srcOrd="1" destOrd="0" presId="urn:microsoft.com/office/officeart/2005/8/layout/hProcess3"/>
    <dgm:cxn modelId="{99DD96C1-DEED-7148-834A-9FECF35E19AA}" type="presParOf" srcId="{9129AF26-7C5A-E04A-A350-78DCB2684F7F}" destId="{866A9D11-2198-164F-8111-488DBD7B357A}" srcOrd="2" destOrd="0" presId="urn:microsoft.com/office/officeart/2005/8/layout/hProcess3"/>
    <dgm:cxn modelId="{441F7923-8F02-4A40-9D95-4EF460DB2850}" type="presParOf" srcId="{9129AF26-7C5A-E04A-A350-78DCB2684F7F}" destId="{9B959542-4E4A-E84A-8661-EB5B30096D1A}" srcOrd="3" destOrd="0" presId="urn:microsoft.com/office/officeart/2005/8/layout/hProcess3"/>
    <dgm:cxn modelId="{EFC76E47-8DEA-324C-AE43-512E36F1A6D9}" type="presParOf" srcId="{01A2FF78-D9F6-F54B-B927-10262EDAEBC2}" destId="{2CE542E9-D652-D74D-8BFE-7DAE1123830C}" srcOrd="6" destOrd="0" presId="urn:microsoft.com/office/officeart/2005/8/layout/hProcess3"/>
    <dgm:cxn modelId="{2B8A0A93-DA1B-8E46-A5BA-3E2A9C4EC8DD}" type="presParOf" srcId="{01A2FF78-D9F6-F54B-B927-10262EDAEBC2}" destId="{17252D8C-3DDC-644E-B923-D76A4E305255}" srcOrd="7" destOrd="0" presId="urn:microsoft.com/office/officeart/2005/8/layout/hProcess3"/>
    <dgm:cxn modelId="{E6F2D188-7750-984A-8275-0625FF770CBA}" type="presParOf" srcId="{17252D8C-3DDC-644E-B923-D76A4E305255}" destId="{574D8DD4-F181-DF46-B5DF-413501BC5C4E}" srcOrd="0" destOrd="0" presId="urn:microsoft.com/office/officeart/2005/8/layout/hProcess3"/>
    <dgm:cxn modelId="{FDAB6849-1B55-D543-A66B-9781EA7059F0}" type="presParOf" srcId="{17252D8C-3DDC-644E-B923-D76A4E305255}" destId="{F4A81F6F-6223-9A48-BCD9-86463D83937F}" srcOrd="1" destOrd="0" presId="urn:microsoft.com/office/officeart/2005/8/layout/hProcess3"/>
    <dgm:cxn modelId="{F35156F8-8B1C-8943-978D-D3FC38F9E69B}" type="presParOf" srcId="{17252D8C-3DDC-644E-B923-D76A4E305255}" destId="{73658771-7D61-DD40-A8BD-0A6BFE9C6A16}" srcOrd="2" destOrd="0" presId="urn:microsoft.com/office/officeart/2005/8/layout/hProcess3"/>
    <dgm:cxn modelId="{6F2B7F86-F5D6-6445-9068-6351B132AFBF}" type="presParOf" srcId="{17252D8C-3DDC-644E-B923-D76A4E305255}" destId="{F74A39C3-1DD0-B140-899E-33C1981BE32A}" srcOrd="3" destOrd="0" presId="urn:microsoft.com/office/officeart/2005/8/layout/hProcess3"/>
    <dgm:cxn modelId="{138D3964-ADCD-EC4F-A430-73BD8031024C}" type="presParOf" srcId="{01A2FF78-D9F6-F54B-B927-10262EDAEBC2}" destId="{CEE0D066-4F89-9A44-BF68-20D19CDC498B}" srcOrd="8" destOrd="0" presId="urn:microsoft.com/office/officeart/2005/8/layout/hProcess3"/>
    <dgm:cxn modelId="{EF06FE3D-870F-7D43-B72E-52C6AC5EEE3D}" type="presParOf" srcId="{01A2FF78-D9F6-F54B-B927-10262EDAEBC2}" destId="{0BBDCD18-8C2B-2341-9655-B3D301DC966F}" srcOrd="9" destOrd="0" presId="urn:microsoft.com/office/officeart/2005/8/layout/hProcess3"/>
    <dgm:cxn modelId="{41E5734F-756A-5E41-B583-A06EE342F40B}" type="presParOf" srcId="{0BBDCD18-8C2B-2341-9655-B3D301DC966F}" destId="{FDC0E3B6-D29B-9242-BD67-EA772C6DDBAC}" srcOrd="0" destOrd="0" presId="urn:microsoft.com/office/officeart/2005/8/layout/hProcess3"/>
    <dgm:cxn modelId="{011E5F88-E5F9-574F-8E69-AD8183A769A5}" type="presParOf" srcId="{0BBDCD18-8C2B-2341-9655-B3D301DC966F}" destId="{45F33B71-39C1-D249-87D2-E18364E30074}" srcOrd="1" destOrd="0" presId="urn:microsoft.com/office/officeart/2005/8/layout/hProcess3"/>
    <dgm:cxn modelId="{B8095B85-9EDC-C448-A16D-A2CCDAB4FB13}" type="presParOf" srcId="{0BBDCD18-8C2B-2341-9655-B3D301DC966F}" destId="{C80B61B4-ADFF-1A43-825C-0768900328C2}" srcOrd="2" destOrd="0" presId="urn:microsoft.com/office/officeart/2005/8/layout/hProcess3"/>
    <dgm:cxn modelId="{48E01EA4-CE93-A445-92A8-99972EE81C70}" type="presParOf" srcId="{0BBDCD18-8C2B-2341-9655-B3D301DC966F}" destId="{3715BB13-927A-BB41-8B59-45B1A20B57F5}" srcOrd="3" destOrd="0" presId="urn:microsoft.com/office/officeart/2005/8/layout/hProcess3"/>
    <dgm:cxn modelId="{0C405FD5-BA38-0B4D-95B3-55AC84B159E5}" type="presParOf" srcId="{01A2FF78-D9F6-F54B-B927-10262EDAEBC2}" destId="{C7C49C60-C1D1-EB40-9B26-21D4E64E345D}" srcOrd="10" destOrd="0" presId="urn:microsoft.com/office/officeart/2005/8/layout/hProcess3"/>
    <dgm:cxn modelId="{77CC3DCB-4F15-1142-8536-7B88FF947054}" type="presParOf" srcId="{01A2FF78-D9F6-F54B-B927-10262EDAEBC2}" destId="{C53B4300-A468-A348-A863-F982D3C815DF}" srcOrd="11" destOrd="0" presId="urn:microsoft.com/office/officeart/2005/8/layout/hProcess3"/>
    <dgm:cxn modelId="{FE6BA445-7BE0-7649-9D06-7FE74F83C990}" type="presParOf" srcId="{01A2FF78-D9F6-F54B-B927-10262EDAEBC2}" destId="{1732D335-7D17-6E45-8338-716CA114D10D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AA4BD4-C68F-0845-8C2E-4DA3DD4E5EB8}" type="doc">
      <dgm:prSet loTypeId="urn:microsoft.com/office/officeart/2005/8/layout/hProcess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0E84E5-E68C-1347-916D-7430638DB343}">
      <dgm:prSet phldrT="[Text]"/>
      <dgm:spPr>
        <a:solidFill>
          <a:srgbClr val="305167"/>
        </a:solidFill>
      </dgm:spPr>
      <dgm:t>
        <a:bodyPr/>
        <a:lstStyle/>
        <a:p>
          <a:r>
            <a:rPr lang="en-US" dirty="0">
              <a:solidFill>
                <a:srgbClr val="00B0F0"/>
              </a:solidFill>
            </a:rPr>
            <a:t>MONTH YEAR</a:t>
          </a:r>
        </a:p>
      </dgm:t>
    </dgm:pt>
    <dgm:pt modelId="{9D326664-EF6D-3E4C-8ED0-86E6805381BC}" type="parTrans" cxnId="{0A1E2C1E-EAEA-8B41-A7A8-39610C906AC4}">
      <dgm:prSet/>
      <dgm:spPr/>
      <dgm:t>
        <a:bodyPr/>
        <a:lstStyle/>
        <a:p>
          <a:endParaRPr lang="en-US"/>
        </a:p>
      </dgm:t>
    </dgm:pt>
    <dgm:pt modelId="{24EC8CDF-F587-F64F-9546-C1D396878EEF}" type="sibTrans" cxnId="{0A1E2C1E-EAEA-8B41-A7A8-39610C906AC4}">
      <dgm:prSet/>
      <dgm:spPr/>
      <dgm:t>
        <a:bodyPr/>
        <a:lstStyle/>
        <a:p>
          <a:endParaRPr lang="en-US"/>
        </a:p>
      </dgm:t>
    </dgm:pt>
    <dgm:pt modelId="{544FF5C8-B92D-D443-AE8A-726872114B1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Kickoff Meeting</a:t>
          </a:r>
        </a:p>
        <a:p>
          <a:r>
            <a:rPr lang="en-US" dirty="0"/>
            <a:t> </a:t>
          </a:r>
        </a:p>
      </dgm:t>
    </dgm:pt>
    <dgm:pt modelId="{E3F1B5BF-2F93-4347-ADD7-5466ED5BD569}" type="parTrans" cxnId="{AB225944-73BD-324D-AEA6-CE493B5D4EB4}">
      <dgm:prSet/>
      <dgm:spPr/>
      <dgm:t>
        <a:bodyPr/>
        <a:lstStyle/>
        <a:p>
          <a:endParaRPr lang="en-US"/>
        </a:p>
      </dgm:t>
    </dgm:pt>
    <dgm:pt modelId="{2BB11522-1123-044A-BF35-BA136E27CFB9}" type="sibTrans" cxnId="{AB225944-73BD-324D-AEA6-CE493B5D4EB4}">
      <dgm:prSet/>
      <dgm:spPr/>
      <dgm:t>
        <a:bodyPr/>
        <a:lstStyle/>
        <a:p>
          <a:endParaRPr lang="en-US"/>
        </a:p>
      </dgm:t>
    </dgm:pt>
    <dgm:pt modelId="{EFC584FC-E077-2F45-98A9-902B53BB48F0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rgbClr val="00B0F0"/>
              </a:solidFill>
            </a:rPr>
            <a:t>MONTH YEAR</a:t>
          </a:r>
        </a:p>
      </dgm:t>
    </dgm:pt>
    <dgm:pt modelId="{6D0B3718-0B7F-1941-A3E8-AD8D6D576039}" type="parTrans" cxnId="{B38C9211-870F-5D4C-8E21-5855AD6A5EEC}">
      <dgm:prSet/>
      <dgm:spPr/>
      <dgm:t>
        <a:bodyPr/>
        <a:lstStyle/>
        <a:p>
          <a:endParaRPr lang="en-US"/>
        </a:p>
      </dgm:t>
    </dgm:pt>
    <dgm:pt modelId="{EB278794-BFD1-7648-A1D9-524D5CDF5610}" type="sibTrans" cxnId="{B38C9211-870F-5D4C-8E21-5855AD6A5EEC}">
      <dgm:prSet/>
      <dgm:spPr/>
      <dgm:t>
        <a:bodyPr/>
        <a:lstStyle/>
        <a:p>
          <a:endParaRPr lang="en-US"/>
        </a:p>
      </dgm:t>
    </dgm:pt>
    <dgm:pt modelId="{1AE5A8EB-9AD9-8941-8FAA-CEC8C7C0861F}">
      <dgm:prSet phldrT="[Text]"/>
      <dgm:spPr/>
      <dgm:t>
        <a:bodyPr/>
        <a:lstStyle/>
        <a:p>
          <a:r>
            <a: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Community Resilience Training (“Primer”) </a:t>
          </a:r>
        </a:p>
        <a:p>
          <a:r>
            <a:rPr lang="en-US" dirty="0">
              <a:solidFill>
                <a:schemeClr val="accent4"/>
              </a:solidFill>
            </a:rPr>
            <a:t> </a:t>
          </a:r>
        </a:p>
      </dgm:t>
    </dgm:pt>
    <dgm:pt modelId="{07C08EE3-4BA4-5D49-AB7F-384EC259E35B}" type="parTrans" cxnId="{C0B65C49-7BEE-F94D-BFA3-206D3E8C8F59}">
      <dgm:prSet/>
      <dgm:spPr/>
      <dgm:t>
        <a:bodyPr/>
        <a:lstStyle/>
        <a:p>
          <a:endParaRPr lang="en-US"/>
        </a:p>
      </dgm:t>
    </dgm:pt>
    <dgm:pt modelId="{47F01ACD-C819-2449-A2CF-2557D8E51EFF}" type="sibTrans" cxnId="{C0B65C49-7BEE-F94D-BFA3-206D3E8C8F59}">
      <dgm:prSet/>
      <dgm:spPr/>
      <dgm:t>
        <a:bodyPr/>
        <a:lstStyle/>
        <a:p>
          <a:endParaRPr lang="en-US"/>
        </a:p>
      </dgm:t>
    </dgm:pt>
    <dgm:pt modelId="{CAD55EEE-9EAF-C045-9774-3441E9AFA45C}">
      <dgm:prSet phldrT="[Text]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rgbClr val="00B0F0"/>
              </a:solidFill>
            </a:rPr>
            <a:t>MONTH YEAR</a:t>
          </a:r>
        </a:p>
      </dgm:t>
    </dgm:pt>
    <dgm:pt modelId="{FB8819FB-37CC-DD40-BC03-F05D07254BFB}" type="parTrans" cxnId="{2B3E6BE4-97A2-7949-A18A-A23652AC5B1D}">
      <dgm:prSet/>
      <dgm:spPr/>
      <dgm:t>
        <a:bodyPr/>
        <a:lstStyle/>
        <a:p>
          <a:endParaRPr lang="en-US"/>
        </a:p>
      </dgm:t>
    </dgm:pt>
    <dgm:pt modelId="{4816FDA4-5E81-5D49-B72B-0A46097EC06C}" type="sibTrans" cxnId="{2B3E6BE4-97A2-7949-A18A-A23652AC5B1D}">
      <dgm:prSet/>
      <dgm:spPr/>
      <dgm:t>
        <a:bodyPr/>
        <a:lstStyle/>
        <a:p>
          <a:endParaRPr lang="en-US"/>
        </a:p>
      </dgm:t>
    </dgm:pt>
    <dgm:pt modelId="{DB0F40F3-622C-9140-9E4A-AFFB42456B57}">
      <dgm:prSet phldrT="[Text]"/>
      <dgm:spPr/>
      <dgm:t>
        <a:bodyPr/>
        <a:lstStyle/>
        <a:p>
          <a:r>
            <a: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Community Action Planning Workshop</a:t>
          </a:r>
        </a:p>
        <a:p>
          <a:r>
            <a:rPr lang="en-US" dirty="0">
              <a:solidFill>
                <a:schemeClr val="accent4"/>
              </a:solidFill>
            </a:rPr>
            <a:t> </a:t>
          </a:r>
        </a:p>
      </dgm:t>
    </dgm:pt>
    <dgm:pt modelId="{5FCD5D47-9FC8-2246-B2EE-15ED61E47C49}" type="parTrans" cxnId="{60DB0EE8-E53A-9340-9811-C9F87B780196}">
      <dgm:prSet/>
      <dgm:spPr/>
      <dgm:t>
        <a:bodyPr/>
        <a:lstStyle/>
        <a:p>
          <a:endParaRPr lang="en-US"/>
        </a:p>
      </dgm:t>
    </dgm:pt>
    <dgm:pt modelId="{A97D23C0-4760-EE47-9E3F-F899EE7283C7}" type="sibTrans" cxnId="{60DB0EE8-E53A-9340-9811-C9F87B780196}">
      <dgm:prSet/>
      <dgm:spPr/>
      <dgm:t>
        <a:bodyPr/>
        <a:lstStyle/>
        <a:p>
          <a:endParaRPr lang="en-US"/>
        </a:p>
      </dgm:t>
    </dgm:pt>
    <dgm:pt modelId="{03181D4E-375F-194B-80F3-55BEDAA2E2AE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rgbClr val="00B0F0"/>
              </a:solidFill>
            </a:rPr>
            <a:t>MONTH YEAR</a:t>
          </a:r>
        </a:p>
      </dgm:t>
    </dgm:pt>
    <dgm:pt modelId="{FA0CEFCC-7612-5346-832F-8C533BE06D78}" type="parTrans" cxnId="{4F13A256-9E81-D942-B009-8D1B61FA0205}">
      <dgm:prSet/>
      <dgm:spPr/>
      <dgm:t>
        <a:bodyPr/>
        <a:lstStyle/>
        <a:p>
          <a:endParaRPr lang="en-US"/>
        </a:p>
      </dgm:t>
    </dgm:pt>
    <dgm:pt modelId="{DDFB3EDB-DAF0-6245-9A82-B0E12E138193}" type="sibTrans" cxnId="{4F13A256-9E81-D942-B009-8D1B61FA0205}">
      <dgm:prSet/>
      <dgm:spPr/>
      <dgm:t>
        <a:bodyPr/>
        <a:lstStyle/>
        <a:p>
          <a:endParaRPr lang="en-US"/>
        </a:p>
      </dgm:t>
    </dgm:pt>
    <dgm:pt modelId="{326659FD-B450-FF47-970D-C51036324602}">
      <dgm:prSet phldrT="[Text]"/>
      <dgm:spPr/>
      <dgm:t>
        <a:bodyPr/>
        <a:lstStyle/>
        <a:p>
          <a:r>
            <a: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Community Assessment Workshop</a:t>
          </a:r>
        </a:p>
        <a:p>
          <a:r>
            <a:rPr lang="en-US" dirty="0">
              <a:solidFill>
                <a:schemeClr val="accent4"/>
              </a:solidFill>
            </a:rPr>
            <a:t> </a:t>
          </a:r>
        </a:p>
      </dgm:t>
    </dgm:pt>
    <dgm:pt modelId="{8850FCD5-7093-A845-97F1-5C69AA6D7E86}" type="parTrans" cxnId="{8E93A796-13B1-3B4B-9726-A53369DCF9DB}">
      <dgm:prSet/>
      <dgm:spPr/>
      <dgm:t>
        <a:bodyPr/>
        <a:lstStyle/>
        <a:p>
          <a:endParaRPr lang="en-US"/>
        </a:p>
      </dgm:t>
    </dgm:pt>
    <dgm:pt modelId="{3CB77FF1-8F02-B646-B0B8-709A44D7EAC9}" type="sibTrans" cxnId="{8E93A796-13B1-3B4B-9726-A53369DCF9DB}">
      <dgm:prSet/>
      <dgm:spPr/>
      <dgm:t>
        <a:bodyPr/>
        <a:lstStyle/>
        <a:p>
          <a:endParaRPr lang="en-US"/>
        </a:p>
      </dgm:t>
    </dgm:pt>
    <dgm:pt modelId="{6E3B43EA-C157-8E4D-BF7D-5CE0AF4931FB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rgbClr val="00B0F0"/>
              </a:solidFill>
            </a:rPr>
            <a:t>MONTH YEAR</a:t>
          </a:r>
        </a:p>
      </dgm:t>
    </dgm:pt>
    <dgm:pt modelId="{8FFD9DCA-0388-FE49-B032-B1EF670BDE90}" type="parTrans" cxnId="{8DBAB0BF-55EF-084D-9E6B-F59DB004600F}">
      <dgm:prSet/>
      <dgm:spPr/>
      <dgm:t>
        <a:bodyPr/>
        <a:lstStyle/>
        <a:p>
          <a:endParaRPr lang="en-US"/>
        </a:p>
      </dgm:t>
    </dgm:pt>
    <dgm:pt modelId="{0A2A9C5D-1B41-414E-A6F6-61FDB130056E}" type="sibTrans" cxnId="{8DBAB0BF-55EF-084D-9E6B-F59DB004600F}">
      <dgm:prSet/>
      <dgm:spPr/>
      <dgm:t>
        <a:bodyPr/>
        <a:lstStyle/>
        <a:p>
          <a:endParaRPr lang="en-US"/>
        </a:p>
      </dgm:t>
    </dgm:pt>
    <dgm:pt modelId="{39C87857-F2BA-424C-B96D-3330C90CBC5C}">
      <dgm:prSet/>
      <dgm:spPr/>
      <dgm:t>
        <a:bodyPr/>
        <a:lstStyle/>
        <a:p>
          <a:r>
            <a: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Listening Session for Feedback on the Draft Roadmap</a:t>
          </a:r>
        </a:p>
      </dgm:t>
    </dgm:pt>
    <dgm:pt modelId="{61A43B28-4B29-D24D-8031-157D46797E79}" type="parTrans" cxnId="{D666422E-1263-5F43-8785-26D75E613FF2}">
      <dgm:prSet/>
      <dgm:spPr/>
      <dgm:t>
        <a:bodyPr/>
        <a:lstStyle/>
        <a:p>
          <a:endParaRPr lang="en-US"/>
        </a:p>
      </dgm:t>
    </dgm:pt>
    <dgm:pt modelId="{2C386770-D449-7440-B600-66847A1D0A0B}" type="sibTrans" cxnId="{D666422E-1263-5F43-8785-26D75E613FF2}">
      <dgm:prSet/>
      <dgm:spPr/>
      <dgm:t>
        <a:bodyPr/>
        <a:lstStyle/>
        <a:p>
          <a:endParaRPr lang="en-US"/>
        </a:p>
      </dgm:t>
    </dgm:pt>
    <dgm:pt modelId="{08B08D66-6367-5344-8CEF-504C7BE6A0DC}" type="pres">
      <dgm:prSet presAssocID="{B6AA4BD4-C68F-0845-8C2E-4DA3DD4E5EB8}" presName="Name0" presStyleCnt="0">
        <dgm:presLayoutVars>
          <dgm:dir/>
          <dgm:animLvl val="lvl"/>
          <dgm:resizeHandles val="exact"/>
        </dgm:presLayoutVars>
      </dgm:prSet>
      <dgm:spPr/>
    </dgm:pt>
    <dgm:pt modelId="{44525F61-C417-FB41-9563-AAEC4345128E}" type="pres">
      <dgm:prSet presAssocID="{F30E84E5-E68C-1347-916D-7430638DB343}" presName="compositeNode" presStyleCnt="0">
        <dgm:presLayoutVars>
          <dgm:bulletEnabled val="1"/>
        </dgm:presLayoutVars>
      </dgm:prSet>
      <dgm:spPr/>
    </dgm:pt>
    <dgm:pt modelId="{179684E3-003B-364E-A4E9-29D6B6E9CCF4}" type="pres">
      <dgm:prSet presAssocID="{F30E84E5-E68C-1347-916D-7430638DB343}" presName="bgRect" presStyleLbl="node1" presStyleIdx="0" presStyleCnt="5"/>
      <dgm:spPr/>
    </dgm:pt>
    <dgm:pt modelId="{F477652A-916B-8242-8C37-79B1784047B2}" type="pres">
      <dgm:prSet presAssocID="{F30E84E5-E68C-1347-916D-7430638DB343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283BC877-B313-BF4B-99D1-723D06453960}" type="pres">
      <dgm:prSet presAssocID="{F30E84E5-E68C-1347-916D-7430638DB343}" presName="childNode" presStyleLbl="node1" presStyleIdx="0" presStyleCnt="5">
        <dgm:presLayoutVars>
          <dgm:bulletEnabled val="1"/>
        </dgm:presLayoutVars>
      </dgm:prSet>
      <dgm:spPr/>
    </dgm:pt>
    <dgm:pt modelId="{580C433A-2002-374E-9955-2B00A4D01F5B}" type="pres">
      <dgm:prSet presAssocID="{24EC8CDF-F587-F64F-9546-C1D396878EEF}" presName="hSp" presStyleCnt="0"/>
      <dgm:spPr/>
    </dgm:pt>
    <dgm:pt modelId="{BFB51DEE-90C0-6540-8DFC-2FD34F372584}" type="pres">
      <dgm:prSet presAssocID="{24EC8CDF-F587-F64F-9546-C1D396878EEF}" presName="vProcSp" presStyleCnt="0"/>
      <dgm:spPr/>
    </dgm:pt>
    <dgm:pt modelId="{3CB03A87-B521-1147-804A-41BD5B5B0416}" type="pres">
      <dgm:prSet presAssocID="{24EC8CDF-F587-F64F-9546-C1D396878EEF}" presName="vSp1" presStyleCnt="0"/>
      <dgm:spPr/>
    </dgm:pt>
    <dgm:pt modelId="{06AD2963-5622-0943-8ED7-6035298E845D}" type="pres">
      <dgm:prSet presAssocID="{24EC8CDF-F587-F64F-9546-C1D396878EEF}" presName="simulatedConn" presStyleLbl="solidFgAcc1" presStyleIdx="0" presStyleCnt="4"/>
      <dgm:spPr>
        <a:solidFill>
          <a:schemeClr val="accent2"/>
        </a:solidFill>
      </dgm:spPr>
    </dgm:pt>
    <dgm:pt modelId="{5B557E0F-4899-CF4A-B4D1-ED7A037CC8B9}" type="pres">
      <dgm:prSet presAssocID="{24EC8CDF-F587-F64F-9546-C1D396878EEF}" presName="vSp2" presStyleCnt="0"/>
      <dgm:spPr/>
    </dgm:pt>
    <dgm:pt modelId="{AB79AF52-01F2-E147-AFEE-4C4F48CCA047}" type="pres">
      <dgm:prSet presAssocID="{24EC8CDF-F587-F64F-9546-C1D396878EEF}" presName="sibTrans" presStyleCnt="0"/>
      <dgm:spPr/>
    </dgm:pt>
    <dgm:pt modelId="{11282207-A6D9-5D4B-8C36-9A1B790CC9DF}" type="pres">
      <dgm:prSet presAssocID="{EFC584FC-E077-2F45-98A9-902B53BB48F0}" presName="compositeNode" presStyleCnt="0">
        <dgm:presLayoutVars>
          <dgm:bulletEnabled val="1"/>
        </dgm:presLayoutVars>
      </dgm:prSet>
      <dgm:spPr/>
    </dgm:pt>
    <dgm:pt modelId="{4F6E631B-C9C6-B14D-B925-C99518368DD7}" type="pres">
      <dgm:prSet presAssocID="{EFC584FC-E077-2F45-98A9-902B53BB48F0}" presName="bgRect" presStyleLbl="node1" presStyleIdx="1" presStyleCnt="5"/>
      <dgm:spPr/>
    </dgm:pt>
    <dgm:pt modelId="{D330DA8F-6E2D-EB4D-B670-4B6CA82D1FEF}" type="pres">
      <dgm:prSet presAssocID="{EFC584FC-E077-2F45-98A9-902B53BB48F0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7117E855-3949-4A44-BD92-6DAB1D00ED50}" type="pres">
      <dgm:prSet presAssocID="{EFC584FC-E077-2F45-98A9-902B53BB48F0}" presName="childNode" presStyleLbl="node1" presStyleIdx="1" presStyleCnt="5">
        <dgm:presLayoutVars>
          <dgm:bulletEnabled val="1"/>
        </dgm:presLayoutVars>
      </dgm:prSet>
      <dgm:spPr/>
    </dgm:pt>
    <dgm:pt modelId="{C03066FB-A144-2B41-AB17-5F153BE069FF}" type="pres">
      <dgm:prSet presAssocID="{EB278794-BFD1-7648-A1D9-524D5CDF5610}" presName="hSp" presStyleCnt="0"/>
      <dgm:spPr/>
    </dgm:pt>
    <dgm:pt modelId="{79303EA4-ECEB-C348-A489-FAF0A3408EFE}" type="pres">
      <dgm:prSet presAssocID="{EB278794-BFD1-7648-A1D9-524D5CDF5610}" presName="vProcSp" presStyleCnt="0"/>
      <dgm:spPr/>
    </dgm:pt>
    <dgm:pt modelId="{9E58E80F-E163-1449-BBF2-21C02F8C1F00}" type="pres">
      <dgm:prSet presAssocID="{EB278794-BFD1-7648-A1D9-524D5CDF5610}" presName="vSp1" presStyleCnt="0"/>
      <dgm:spPr/>
    </dgm:pt>
    <dgm:pt modelId="{D4D42F50-9E41-A14F-A34E-B290207E6CF6}" type="pres">
      <dgm:prSet presAssocID="{EB278794-BFD1-7648-A1D9-524D5CDF5610}" presName="simulatedConn" presStyleLbl="solidFgAcc1" presStyleIdx="1" presStyleCnt="4"/>
      <dgm:spPr>
        <a:solidFill>
          <a:schemeClr val="accent2"/>
        </a:solidFill>
      </dgm:spPr>
    </dgm:pt>
    <dgm:pt modelId="{2C22F4D4-4CF6-4B4D-9F5F-9EFD59362EF3}" type="pres">
      <dgm:prSet presAssocID="{EB278794-BFD1-7648-A1D9-524D5CDF5610}" presName="vSp2" presStyleCnt="0"/>
      <dgm:spPr/>
    </dgm:pt>
    <dgm:pt modelId="{EDA18A1C-FAEE-484D-9243-D9795DD68499}" type="pres">
      <dgm:prSet presAssocID="{EB278794-BFD1-7648-A1D9-524D5CDF5610}" presName="sibTrans" presStyleCnt="0"/>
      <dgm:spPr/>
    </dgm:pt>
    <dgm:pt modelId="{10714C4F-2E5C-A447-9622-1A5C6DDEBB89}" type="pres">
      <dgm:prSet presAssocID="{03181D4E-375F-194B-80F3-55BEDAA2E2AE}" presName="compositeNode" presStyleCnt="0">
        <dgm:presLayoutVars>
          <dgm:bulletEnabled val="1"/>
        </dgm:presLayoutVars>
      </dgm:prSet>
      <dgm:spPr/>
    </dgm:pt>
    <dgm:pt modelId="{61DDF37B-76F5-6B43-90C9-509E1676BFBE}" type="pres">
      <dgm:prSet presAssocID="{03181D4E-375F-194B-80F3-55BEDAA2E2AE}" presName="bgRect" presStyleLbl="node1" presStyleIdx="2" presStyleCnt="5"/>
      <dgm:spPr/>
    </dgm:pt>
    <dgm:pt modelId="{768932AA-0AE2-B340-920A-B321630EEFD4}" type="pres">
      <dgm:prSet presAssocID="{03181D4E-375F-194B-80F3-55BEDAA2E2AE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2ED96F80-C916-0449-8BC4-62DDC2E46092}" type="pres">
      <dgm:prSet presAssocID="{03181D4E-375F-194B-80F3-55BEDAA2E2AE}" presName="childNode" presStyleLbl="node1" presStyleIdx="2" presStyleCnt="5">
        <dgm:presLayoutVars>
          <dgm:bulletEnabled val="1"/>
        </dgm:presLayoutVars>
      </dgm:prSet>
      <dgm:spPr/>
    </dgm:pt>
    <dgm:pt modelId="{435B511C-17ED-664B-9338-9743DD60F739}" type="pres">
      <dgm:prSet presAssocID="{DDFB3EDB-DAF0-6245-9A82-B0E12E138193}" presName="hSp" presStyleCnt="0"/>
      <dgm:spPr/>
    </dgm:pt>
    <dgm:pt modelId="{C04B6B3D-2A7D-454C-9267-DF7A7D7FE72D}" type="pres">
      <dgm:prSet presAssocID="{DDFB3EDB-DAF0-6245-9A82-B0E12E138193}" presName="vProcSp" presStyleCnt="0"/>
      <dgm:spPr/>
    </dgm:pt>
    <dgm:pt modelId="{6AA6C65A-BE2D-6540-8B85-2303E08D28FB}" type="pres">
      <dgm:prSet presAssocID="{DDFB3EDB-DAF0-6245-9A82-B0E12E138193}" presName="vSp1" presStyleCnt="0"/>
      <dgm:spPr/>
    </dgm:pt>
    <dgm:pt modelId="{708B6645-9DE4-1F4A-8519-D72814862F05}" type="pres">
      <dgm:prSet presAssocID="{DDFB3EDB-DAF0-6245-9A82-B0E12E138193}" presName="simulatedConn" presStyleLbl="solidFgAcc1" presStyleIdx="2" presStyleCnt="4"/>
      <dgm:spPr>
        <a:solidFill>
          <a:schemeClr val="accent2"/>
        </a:solidFill>
      </dgm:spPr>
    </dgm:pt>
    <dgm:pt modelId="{8FEA5B08-CCAD-2A49-B1B2-F5FFCA2BB233}" type="pres">
      <dgm:prSet presAssocID="{DDFB3EDB-DAF0-6245-9A82-B0E12E138193}" presName="vSp2" presStyleCnt="0"/>
      <dgm:spPr/>
    </dgm:pt>
    <dgm:pt modelId="{D3424397-B9D0-F549-92F2-C8D0AE53875A}" type="pres">
      <dgm:prSet presAssocID="{DDFB3EDB-DAF0-6245-9A82-B0E12E138193}" presName="sibTrans" presStyleCnt="0"/>
      <dgm:spPr/>
    </dgm:pt>
    <dgm:pt modelId="{3D1049C8-6264-B04A-B338-505E24D418A5}" type="pres">
      <dgm:prSet presAssocID="{CAD55EEE-9EAF-C045-9774-3441E9AFA45C}" presName="compositeNode" presStyleCnt="0">
        <dgm:presLayoutVars>
          <dgm:bulletEnabled val="1"/>
        </dgm:presLayoutVars>
      </dgm:prSet>
      <dgm:spPr/>
    </dgm:pt>
    <dgm:pt modelId="{E793F70C-8AE2-1349-A567-2F18BFB8CBF4}" type="pres">
      <dgm:prSet presAssocID="{CAD55EEE-9EAF-C045-9774-3441E9AFA45C}" presName="bgRect" presStyleLbl="node1" presStyleIdx="3" presStyleCnt="5"/>
      <dgm:spPr/>
    </dgm:pt>
    <dgm:pt modelId="{9ED7015A-AB6B-3540-9EAF-09CAE746635E}" type="pres">
      <dgm:prSet presAssocID="{CAD55EEE-9EAF-C045-9774-3441E9AFA45C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28A34C02-6549-4640-98EA-DC466C0B73FD}" type="pres">
      <dgm:prSet presAssocID="{CAD55EEE-9EAF-C045-9774-3441E9AFA45C}" presName="childNode" presStyleLbl="node1" presStyleIdx="3" presStyleCnt="5">
        <dgm:presLayoutVars>
          <dgm:bulletEnabled val="1"/>
        </dgm:presLayoutVars>
      </dgm:prSet>
      <dgm:spPr/>
    </dgm:pt>
    <dgm:pt modelId="{053091F9-7DBE-4444-A9A3-92C17F8534C7}" type="pres">
      <dgm:prSet presAssocID="{4816FDA4-5E81-5D49-B72B-0A46097EC06C}" presName="hSp" presStyleCnt="0"/>
      <dgm:spPr/>
    </dgm:pt>
    <dgm:pt modelId="{C9742735-94AF-F246-87A5-5BAC36BD2B38}" type="pres">
      <dgm:prSet presAssocID="{4816FDA4-5E81-5D49-B72B-0A46097EC06C}" presName="vProcSp" presStyleCnt="0"/>
      <dgm:spPr/>
    </dgm:pt>
    <dgm:pt modelId="{57B5147B-146E-AB43-B8E3-74CFE05EB1B8}" type="pres">
      <dgm:prSet presAssocID="{4816FDA4-5E81-5D49-B72B-0A46097EC06C}" presName="vSp1" presStyleCnt="0"/>
      <dgm:spPr/>
    </dgm:pt>
    <dgm:pt modelId="{862330D3-A8CB-4146-A272-50EDE02F0E29}" type="pres">
      <dgm:prSet presAssocID="{4816FDA4-5E81-5D49-B72B-0A46097EC06C}" presName="simulatedConn" presStyleLbl="solidFgAcc1" presStyleIdx="3" presStyleCnt="4"/>
      <dgm:spPr>
        <a:solidFill>
          <a:schemeClr val="accent2"/>
        </a:solidFill>
      </dgm:spPr>
    </dgm:pt>
    <dgm:pt modelId="{872411D8-45D7-6F46-A103-FE4A85042601}" type="pres">
      <dgm:prSet presAssocID="{4816FDA4-5E81-5D49-B72B-0A46097EC06C}" presName="vSp2" presStyleCnt="0"/>
      <dgm:spPr/>
    </dgm:pt>
    <dgm:pt modelId="{643D6914-A776-1840-B579-3282738EBDF2}" type="pres">
      <dgm:prSet presAssocID="{4816FDA4-5E81-5D49-B72B-0A46097EC06C}" presName="sibTrans" presStyleCnt="0"/>
      <dgm:spPr/>
    </dgm:pt>
    <dgm:pt modelId="{3CAD9DCE-51BA-3542-9BD8-7628C7B2F10B}" type="pres">
      <dgm:prSet presAssocID="{6E3B43EA-C157-8E4D-BF7D-5CE0AF4931FB}" presName="compositeNode" presStyleCnt="0">
        <dgm:presLayoutVars>
          <dgm:bulletEnabled val="1"/>
        </dgm:presLayoutVars>
      </dgm:prSet>
      <dgm:spPr/>
    </dgm:pt>
    <dgm:pt modelId="{3BD33329-A9C4-3148-B197-83D387961E0E}" type="pres">
      <dgm:prSet presAssocID="{6E3B43EA-C157-8E4D-BF7D-5CE0AF4931FB}" presName="bgRect" presStyleLbl="node1" presStyleIdx="4" presStyleCnt="5"/>
      <dgm:spPr/>
    </dgm:pt>
    <dgm:pt modelId="{3FD3F99E-14F2-F649-8CFE-FE66CEF61799}" type="pres">
      <dgm:prSet presAssocID="{6E3B43EA-C157-8E4D-BF7D-5CE0AF4931FB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FDBEBEFB-521B-9C45-873A-B1F689B1FF42}" type="pres">
      <dgm:prSet presAssocID="{6E3B43EA-C157-8E4D-BF7D-5CE0AF4931FB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250A1307-6E9B-7746-A8BE-2FFF6DFE3C08}" type="presOf" srcId="{03181D4E-375F-194B-80F3-55BEDAA2E2AE}" destId="{61DDF37B-76F5-6B43-90C9-509E1676BFBE}" srcOrd="0" destOrd="0" presId="urn:microsoft.com/office/officeart/2005/8/layout/hProcess7"/>
    <dgm:cxn modelId="{B38C9211-870F-5D4C-8E21-5855AD6A5EEC}" srcId="{B6AA4BD4-C68F-0845-8C2E-4DA3DD4E5EB8}" destId="{EFC584FC-E077-2F45-98A9-902B53BB48F0}" srcOrd="1" destOrd="0" parTransId="{6D0B3718-0B7F-1941-A3E8-AD8D6D576039}" sibTransId="{EB278794-BFD1-7648-A1D9-524D5CDF5610}"/>
    <dgm:cxn modelId="{0A1E2C1E-EAEA-8B41-A7A8-39610C906AC4}" srcId="{B6AA4BD4-C68F-0845-8C2E-4DA3DD4E5EB8}" destId="{F30E84E5-E68C-1347-916D-7430638DB343}" srcOrd="0" destOrd="0" parTransId="{9D326664-EF6D-3E4C-8ED0-86E6805381BC}" sibTransId="{24EC8CDF-F587-F64F-9546-C1D396878EEF}"/>
    <dgm:cxn modelId="{D666422E-1263-5F43-8785-26D75E613FF2}" srcId="{6E3B43EA-C157-8E4D-BF7D-5CE0AF4931FB}" destId="{39C87857-F2BA-424C-B96D-3330C90CBC5C}" srcOrd="0" destOrd="0" parTransId="{61A43B28-4B29-D24D-8031-157D46797E79}" sibTransId="{2C386770-D449-7440-B600-66847A1D0A0B}"/>
    <dgm:cxn modelId="{A539C334-CC9A-7B49-B8F9-3B020DE26EC5}" type="presOf" srcId="{6E3B43EA-C157-8E4D-BF7D-5CE0AF4931FB}" destId="{3BD33329-A9C4-3148-B197-83D387961E0E}" srcOrd="0" destOrd="0" presId="urn:microsoft.com/office/officeart/2005/8/layout/hProcess7"/>
    <dgm:cxn modelId="{168FB136-91C5-ED4C-8A68-3A8416E7355B}" type="presOf" srcId="{B6AA4BD4-C68F-0845-8C2E-4DA3DD4E5EB8}" destId="{08B08D66-6367-5344-8CEF-504C7BE6A0DC}" srcOrd="0" destOrd="0" presId="urn:microsoft.com/office/officeart/2005/8/layout/hProcess7"/>
    <dgm:cxn modelId="{3005E05F-CB7D-1C4F-BF9A-6F326F41835C}" type="presOf" srcId="{F30E84E5-E68C-1347-916D-7430638DB343}" destId="{F477652A-916B-8242-8C37-79B1784047B2}" srcOrd="1" destOrd="0" presId="urn:microsoft.com/office/officeart/2005/8/layout/hProcess7"/>
    <dgm:cxn modelId="{8B684F60-3B90-7A46-96DB-181C92C99491}" type="presOf" srcId="{6E3B43EA-C157-8E4D-BF7D-5CE0AF4931FB}" destId="{3FD3F99E-14F2-F649-8CFE-FE66CEF61799}" srcOrd="1" destOrd="0" presId="urn:microsoft.com/office/officeart/2005/8/layout/hProcess7"/>
    <dgm:cxn modelId="{AB225944-73BD-324D-AEA6-CE493B5D4EB4}" srcId="{F30E84E5-E68C-1347-916D-7430638DB343}" destId="{544FF5C8-B92D-D443-AE8A-726872114B12}" srcOrd="0" destOrd="0" parTransId="{E3F1B5BF-2F93-4347-ADD7-5466ED5BD569}" sibTransId="{2BB11522-1123-044A-BF35-BA136E27CFB9}"/>
    <dgm:cxn modelId="{5D36FA48-A6D8-8649-A6AC-2889F107E251}" type="presOf" srcId="{1AE5A8EB-9AD9-8941-8FAA-CEC8C7C0861F}" destId="{7117E855-3949-4A44-BD92-6DAB1D00ED50}" srcOrd="0" destOrd="0" presId="urn:microsoft.com/office/officeart/2005/8/layout/hProcess7"/>
    <dgm:cxn modelId="{C0B65C49-7BEE-F94D-BFA3-206D3E8C8F59}" srcId="{EFC584FC-E077-2F45-98A9-902B53BB48F0}" destId="{1AE5A8EB-9AD9-8941-8FAA-CEC8C7C0861F}" srcOrd="0" destOrd="0" parTransId="{07C08EE3-4BA4-5D49-AB7F-384EC259E35B}" sibTransId="{47F01ACD-C819-2449-A2CF-2557D8E51EFF}"/>
    <dgm:cxn modelId="{D5072B4C-366A-1743-9855-220BF75A79EA}" type="presOf" srcId="{F30E84E5-E68C-1347-916D-7430638DB343}" destId="{179684E3-003B-364E-A4E9-29D6B6E9CCF4}" srcOrd="0" destOrd="0" presId="urn:microsoft.com/office/officeart/2005/8/layout/hProcess7"/>
    <dgm:cxn modelId="{6821DD4F-CFE2-A648-8CBB-82704BD40DFC}" type="presOf" srcId="{544FF5C8-B92D-D443-AE8A-726872114B12}" destId="{283BC877-B313-BF4B-99D1-723D06453960}" srcOrd="0" destOrd="0" presId="urn:microsoft.com/office/officeart/2005/8/layout/hProcess7"/>
    <dgm:cxn modelId="{4F13A256-9E81-D942-B009-8D1B61FA0205}" srcId="{B6AA4BD4-C68F-0845-8C2E-4DA3DD4E5EB8}" destId="{03181D4E-375F-194B-80F3-55BEDAA2E2AE}" srcOrd="2" destOrd="0" parTransId="{FA0CEFCC-7612-5346-832F-8C533BE06D78}" sibTransId="{DDFB3EDB-DAF0-6245-9A82-B0E12E138193}"/>
    <dgm:cxn modelId="{E4EAAE8A-9D11-F24C-BC75-F823C0F704AE}" type="presOf" srcId="{CAD55EEE-9EAF-C045-9774-3441E9AFA45C}" destId="{E793F70C-8AE2-1349-A567-2F18BFB8CBF4}" srcOrd="0" destOrd="0" presId="urn:microsoft.com/office/officeart/2005/8/layout/hProcess7"/>
    <dgm:cxn modelId="{19E27F93-D85B-144A-9BAC-5DAF22A0CCF9}" type="presOf" srcId="{DB0F40F3-622C-9140-9E4A-AFFB42456B57}" destId="{28A34C02-6549-4640-98EA-DC466C0B73FD}" srcOrd="0" destOrd="0" presId="urn:microsoft.com/office/officeart/2005/8/layout/hProcess7"/>
    <dgm:cxn modelId="{8E93A796-13B1-3B4B-9726-A53369DCF9DB}" srcId="{03181D4E-375F-194B-80F3-55BEDAA2E2AE}" destId="{326659FD-B450-FF47-970D-C51036324602}" srcOrd="0" destOrd="0" parTransId="{8850FCD5-7093-A845-97F1-5C69AA6D7E86}" sibTransId="{3CB77FF1-8F02-B646-B0B8-709A44D7EAC9}"/>
    <dgm:cxn modelId="{B16715A1-DF27-B54F-8BB0-9C518EE4C180}" type="presOf" srcId="{EFC584FC-E077-2F45-98A9-902B53BB48F0}" destId="{4F6E631B-C9C6-B14D-B925-C99518368DD7}" srcOrd="0" destOrd="0" presId="urn:microsoft.com/office/officeart/2005/8/layout/hProcess7"/>
    <dgm:cxn modelId="{09F1B0A2-C4F0-E040-A060-17E215C31452}" type="presOf" srcId="{326659FD-B450-FF47-970D-C51036324602}" destId="{2ED96F80-C916-0449-8BC4-62DDC2E46092}" srcOrd="0" destOrd="0" presId="urn:microsoft.com/office/officeart/2005/8/layout/hProcess7"/>
    <dgm:cxn modelId="{494485BD-4569-A740-AF73-67ADB25B2115}" type="presOf" srcId="{39C87857-F2BA-424C-B96D-3330C90CBC5C}" destId="{FDBEBEFB-521B-9C45-873A-B1F689B1FF42}" srcOrd="0" destOrd="0" presId="urn:microsoft.com/office/officeart/2005/8/layout/hProcess7"/>
    <dgm:cxn modelId="{8DBAB0BF-55EF-084D-9E6B-F59DB004600F}" srcId="{B6AA4BD4-C68F-0845-8C2E-4DA3DD4E5EB8}" destId="{6E3B43EA-C157-8E4D-BF7D-5CE0AF4931FB}" srcOrd="4" destOrd="0" parTransId="{8FFD9DCA-0388-FE49-B032-B1EF670BDE90}" sibTransId="{0A2A9C5D-1B41-414E-A6F6-61FDB130056E}"/>
    <dgm:cxn modelId="{737A89D2-8142-FE40-A03C-DB820FF46BFF}" type="presOf" srcId="{EFC584FC-E077-2F45-98A9-902B53BB48F0}" destId="{D330DA8F-6E2D-EB4D-B670-4B6CA82D1FEF}" srcOrd="1" destOrd="0" presId="urn:microsoft.com/office/officeart/2005/8/layout/hProcess7"/>
    <dgm:cxn modelId="{C5D9FCD3-8145-D449-B206-4F9ED4013212}" type="presOf" srcId="{03181D4E-375F-194B-80F3-55BEDAA2E2AE}" destId="{768932AA-0AE2-B340-920A-B321630EEFD4}" srcOrd="1" destOrd="0" presId="urn:microsoft.com/office/officeart/2005/8/layout/hProcess7"/>
    <dgm:cxn modelId="{DF0AABD4-9634-084E-8A43-4CA5DC3927FA}" type="presOf" srcId="{CAD55EEE-9EAF-C045-9774-3441E9AFA45C}" destId="{9ED7015A-AB6B-3540-9EAF-09CAE746635E}" srcOrd="1" destOrd="0" presId="urn:microsoft.com/office/officeart/2005/8/layout/hProcess7"/>
    <dgm:cxn modelId="{2B3E6BE4-97A2-7949-A18A-A23652AC5B1D}" srcId="{B6AA4BD4-C68F-0845-8C2E-4DA3DD4E5EB8}" destId="{CAD55EEE-9EAF-C045-9774-3441E9AFA45C}" srcOrd="3" destOrd="0" parTransId="{FB8819FB-37CC-DD40-BC03-F05D07254BFB}" sibTransId="{4816FDA4-5E81-5D49-B72B-0A46097EC06C}"/>
    <dgm:cxn modelId="{60DB0EE8-E53A-9340-9811-C9F87B780196}" srcId="{CAD55EEE-9EAF-C045-9774-3441E9AFA45C}" destId="{DB0F40F3-622C-9140-9E4A-AFFB42456B57}" srcOrd="0" destOrd="0" parTransId="{5FCD5D47-9FC8-2246-B2EE-15ED61E47C49}" sibTransId="{A97D23C0-4760-EE47-9E3F-F899EE7283C7}"/>
    <dgm:cxn modelId="{4F151D29-2F26-B740-B995-7866A1BBCC6D}" type="presParOf" srcId="{08B08D66-6367-5344-8CEF-504C7BE6A0DC}" destId="{44525F61-C417-FB41-9563-AAEC4345128E}" srcOrd="0" destOrd="0" presId="urn:microsoft.com/office/officeart/2005/8/layout/hProcess7"/>
    <dgm:cxn modelId="{529FD299-5A0C-3444-B629-2518705A54C4}" type="presParOf" srcId="{44525F61-C417-FB41-9563-AAEC4345128E}" destId="{179684E3-003B-364E-A4E9-29D6B6E9CCF4}" srcOrd="0" destOrd="0" presId="urn:microsoft.com/office/officeart/2005/8/layout/hProcess7"/>
    <dgm:cxn modelId="{9DF69FFA-6AC1-534A-B654-55BF553D426A}" type="presParOf" srcId="{44525F61-C417-FB41-9563-AAEC4345128E}" destId="{F477652A-916B-8242-8C37-79B1784047B2}" srcOrd="1" destOrd="0" presId="urn:microsoft.com/office/officeart/2005/8/layout/hProcess7"/>
    <dgm:cxn modelId="{35177DE0-B6AC-E44C-A872-81A5AF8B3800}" type="presParOf" srcId="{44525F61-C417-FB41-9563-AAEC4345128E}" destId="{283BC877-B313-BF4B-99D1-723D06453960}" srcOrd="2" destOrd="0" presId="urn:microsoft.com/office/officeart/2005/8/layout/hProcess7"/>
    <dgm:cxn modelId="{52C44D66-D9D4-5B42-A40D-4DBF49900DAD}" type="presParOf" srcId="{08B08D66-6367-5344-8CEF-504C7BE6A0DC}" destId="{580C433A-2002-374E-9955-2B00A4D01F5B}" srcOrd="1" destOrd="0" presId="urn:microsoft.com/office/officeart/2005/8/layout/hProcess7"/>
    <dgm:cxn modelId="{919EFBB7-7A74-B047-8922-028A029E7987}" type="presParOf" srcId="{08B08D66-6367-5344-8CEF-504C7BE6A0DC}" destId="{BFB51DEE-90C0-6540-8DFC-2FD34F372584}" srcOrd="2" destOrd="0" presId="urn:microsoft.com/office/officeart/2005/8/layout/hProcess7"/>
    <dgm:cxn modelId="{F792CC11-BE69-7D45-866F-98F3B3D9C9CD}" type="presParOf" srcId="{BFB51DEE-90C0-6540-8DFC-2FD34F372584}" destId="{3CB03A87-B521-1147-804A-41BD5B5B0416}" srcOrd="0" destOrd="0" presId="urn:microsoft.com/office/officeart/2005/8/layout/hProcess7"/>
    <dgm:cxn modelId="{0C0FCD44-0B64-704D-9D09-232E82E1C9F9}" type="presParOf" srcId="{BFB51DEE-90C0-6540-8DFC-2FD34F372584}" destId="{06AD2963-5622-0943-8ED7-6035298E845D}" srcOrd="1" destOrd="0" presId="urn:microsoft.com/office/officeart/2005/8/layout/hProcess7"/>
    <dgm:cxn modelId="{B630CAB8-4957-D741-9092-58E2044B6E1F}" type="presParOf" srcId="{BFB51DEE-90C0-6540-8DFC-2FD34F372584}" destId="{5B557E0F-4899-CF4A-B4D1-ED7A037CC8B9}" srcOrd="2" destOrd="0" presId="urn:microsoft.com/office/officeart/2005/8/layout/hProcess7"/>
    <dgm:cxn modelId="{C60A9C15-1B58-2047-8D78-89CE92AAF728}" type="presParOf" srcId="{08B08D66-6367-5344-8CEF-504C7BE6A0DC}" destId="{AB79AF52-01F2-E147-AFEE-4C4F48CCA047}" srcOrd="3" destOrd="0" presId="urn:microsoft.com/office/officeart/2005/8/layout/hProcess7"/>
    <dgm:cxn modelId="{963788B8-D032-3548-987A-C602F54209BC}" type="presParOf" srcId="{08B08D66-6367-5344-8CEF-504C7BE6A0DC}" destId="{11282207-A6D9-5D4B-8C36-9A1B790CC9DF}" srcOrd="4" destOrd="0" presId="urn:microsoft.com/office/officeart/2005/8/layout/hProcess7"/>
    <dgm:cxn modelId="{5F953A12-6684-A341-8F62-0B68A31BB22F}" type="presParOf" srcId="{11282207-A6D9-5D4B-8C36-9A1B790CC9DF}" destId="{4F6E631B-C9C6-B14D-B925-C99518368DD7}" srcOrd="0" destOrd="0" presId="urn:microsoft.com/office/officeart/2005/8/layout/hProcess7"/>
    <dgm:cxn modelId="{C0975A74-25FD-BB4E-B581-FAFF200EEE9D}" type="presParOf" srcId="{11282207-A6D9-5D4B-8C36-9A1B790CC9DF}" destId="{D330DA8F-6E2D-EB4D-B670-4B6CA82D1FEF}" srcOrd="1" destOrd="0" presId="urn:microsoft.com/office/officeart/2005/8/layout/hProcess7"/>
    <dgm:cxn modelId="{47E35D46-BDBA-C441-9E42-0F89F0C645E1}" type="presParOf" srcId="{11282207-A6D9-5D4B-8C36-9A1B790CC9DF}" destId="{7117E855-3949-4A44-BD92-6DAB1D00ED50}" srcOrd="2" destOrd="0" presId="urn:microsoft.com/office/officeart/2005/8/layout/hProcess7"/>
    <dgm:cxn modelId="{9DB9B271-80BF-AD48-938B-EAD2F34557B1}" type="presParOf" srcId="{08B08D66-6367-5344-8CEF-504C7BE6A0DC}" destId="{C03066FB-A144-2B41-AB17-5F153BE069FF}" srcOrd="5" destOrd="0" presId="urn:microsoft.com/office/officeart/2005/8/layout/hProcess7"/>
    <dgm:cxn modelId="{2D159427-B7F2-1140-9B67-5100427B409E}" type="presParOf" srcId="{08B08D66-6367-5344-8CEF-504C7BE6A0DC}" destId="{79303EA4-ECEB-C348-A489-FAF0A3408EFE}" srcOrd="6" destOrd="0" presId="urn:microsoft.com/office/officeart/2005/8/layout/hProcess7"/>
    <dgm:cxn modelId="{3C720B7C-5812-544C-8958-9B1F3033D1A3}" type="presParOf" srcId="{79303EA4-ECEB-C348-A489-FAF0A3408EFE}" destId="{9E58E80F-E163-1449-BBF2-21C02F8C1F00}" srcOrd="0" destOrd="0" presId="urn:microsoft.com/office/officeart/2005/8/layout/hProcess7"/>
    <dgm:cxn modelId="{257C4881-3A60-9341-A46F-345B4ACF69ED}" type="presParOf" srcId="{79303EA4-ECEB-C348-A489-FAF0A3408EFE}" destId="{D4D42F50-9E41-A14F-A34E-B290207E6CF6}" srcOrd="1" destOrd="0" presId="urn:microsoft.com/office/officeart/2005/8/layout/hProcess7"/>
    <dgm:cxn modelId="{43562D64-4237-7D47-B5E8-83B558253482}" type="presParOf" srcId="{79303EA4-ECEB-C348-A489-FAF0A3408EFE}" destId="{2C22F4D4-4CF6-4B4D-9F5F-9EFD59362EF3}" srcOrd="2" destOrd="0" presId="urn:microsoft.com/office/officeart/2005/8/layout/hProcess7"/>
    <dgm:cxn modelId="{2F5FFC1B-AF83-BB44-9EF6-C227481DE938}" type="presParOf" srcId="{08B08D66-6367-5344-8CEF-504C7BE6A0DC}" destId="{EDA18A1C-FAEE-484D-9243-D9795DD68499}" srcOrd="7" destOrd="0" presId="urn:microsoft.com/office/officeart/2005/8/layout/hProcess7"/>
    <dgm:cxn modelId="{31048F7E-87F1-E04A-87BF-9856A4D0217D}" type="presParOf" srcId="{08B08D66-6367-5344-8CEF-504C7BE6A0DC}" destId="{10714C4F-2E5C-A447-9622-1A5C6DDEBB89}" srcOrd="8" destOrd="0" presId="urn:microsoft.com/office/officeart/2005/8/layout/hProcess7"/>
    <dgm:cxn modelId="{85E869E0-DBB1-6247-8DDF-90F3D473B00D}" type="presParOf" srcId="{10714C4F-2E5C-A447-9622-1A5C6DDEBB89}" destId="{61DDF37B-76F5-6B43-90C9-509E1676BFBE}" srcOrd="0" destOrd="0" presId="urn:microsoft.com/office/officeart/2005/8/layout/hProcess7"/>
    <dgm:cxn modelId="{A55EF104-B2F8-524F-8C42-A78725E0F046}" type="presParOf" srcId="{10714C4F-2E5C-A447-9622-1A5C6DDEBB89}" destId="{768932AA-0AE2-B340-920A-B321630EEFD4}" srcOrd="1" destOrd="0" presId="urn:microsoft.com/office/officeart/2005/8/layout/hProcess7"/>
    <dgm:cxn modelId="{74E39548-F328-0948-9B74-C5AB1F40E6E2}" type="presParOf" srcId="{10714C4F-2E5C-A447-9622-1A5C6DDEBB89}" destId="{2ED96F80-C916-0449-8BC4-62DDC2E46092}" srcOrd="2" destOrd="0" presId="urn:microsoft.com/office/officeart/2005/8/layout/hProcess7"/>
    <dgm:cxn modelId="{4E054D0C-AC50-E945-981D-2F9005642C39}" type="presParOf" srcId="{08B08D66-6367-5344-8CEF-504C7BE6A0DC}" destId="{435B511C-17ED-664B-9338-9743DD60F739}" srcOrd="9" destOrd="0" presId="urn:microsoft.com/office/officeart/2005/8/layout/hProcess7"/>
    <dgm:cxn modelId="{4A7B4DBA-A19D-1F4F-935F-14DC8DEAA2E8}" type="presParOf" srcId="{08B08D66-6367-5344-8CEF-504C7BE6A0DC}" destId="{C04B6B3D-2A7D-454C-9267-DF7A7D7FE72D}" srcOrd="10" destOrd="0" presId="urn:microsoft.com/office/officeart/2005/8/layout/hProcess7"/>
    <dgm:cxn modelId="{61141361-F169-6846-839E-24D98BFFA899}" type="presParOf" srcId="{C04B6B3D-2A7D-454C-9267-DF7A7D7FE72D}" destId="{6AA6C65A-BE2D-6540-8B85-2303E08D28FB}" srcOrd="0" destOrd="0" presId="urn:microsoft.com/office/officeart/2005/8/layout/hProcess7"/>
    <dgm:cxn modelId="{F2A250C8-55DC-5441-B40A-BB49870BD006}" type="presParOf" srcId="{C04B6B3D-2A7D-454C-9267-DF7A7D7FE72D}" destId="{708B6645-9DE4-1F4A-8519-D72814862F05}" srcOrd="1" destOrd="0" presId="urn:microsoft.com/office/officeart/2005/8/layout/hProcess7"/>
    <dgm:cxn modelId="{9971E648-A8D5-284D-8DBE-C3CCA3E03CBB}" type="presParOf" srcId="{C04B6B3D-2A7D-454C-9267-DF7A7D7FE72D}" destId="{8FEA5B08-CCAD-2A49-B1B2-F5FFCA2BB233}" srcOrd="2" destOrd="0" presId="urn:microsoft.com/office/officeart/2005/8/layout/hProcess7"/>
    <dgm:cxn modelId="{3D82CD5A-45B2-9A4B-8E16-6A7C6F926BFF}" type="presParOf" srcId="{08B08D66-6367-5344-8CEF-504C7BE6A0DC}" destId="{D3424397-B9D0-F549-92F2-C8D0AE53875A}" srcOrd="11" destOrd="0" presId="urn:microsoft.com/office/officeart/2005/8/layout/hProcess7"/>
    <dgm:cxn modelId="{16DD4F37-835A-C445-867F-8D21BAB2134E}" type="presParOf" srcId="{08B08D66-6367-5344-8CEF-504C7BE6A0DC}" destId="{3D1049C8-6264-B04A-B338-505E24D418A5}" srcOrd="12" destOrd="0" presId="urn:microsoft.com/office/officeart/2005/8/layout/hProcess7"/>
    <dgm:cxn modelId="{B6AF4F04-DA56-6149-81CF-4F86BB26254F}" type="presParOf" srcId="{3D1049C8-6264-B04A-B338-505E24D418A5}" destId="{E793F70C-8AE2-1349-A567-2F18BFB8CBF4}" srcOrd="0" destOrd="0" presId="urn:microsoft.com/office/officeart/2005/8/layout/hProcess7"/>
    <dgm:cxn modelId="{799462E3-4C70-2B49-93E6-74B6E7AC1B6D}" type="presParOf" srcId="{3D1049C8-6264-B04A-B338-505E24D418A5}" destId="{9ED7015A-AB6B-3540-9EAF-09CAE746635E}" srcOrd="1" destOrd="0" presId="urn:microsoft.com/office/officeart/2005/8/layout/hProcess7"/>
    <dgm:cxn modelId="{A3C9018D-3108-EC41-96F9-FD359C242F98}" type="presParOf" srcId="{3D1049C8-6264-B04A-B338-505E24D418A5}" destId="{28A34C02-6549-4640-98EA-DC466C0B73FD}" srcOrd="2" destOrd="0" presId="urn:microsoft.com/office/officeart/2005/8/layout/hProcess7"/>
    <dgm:cxn modelId="{C0B3F630-C293-E24C-A2F2-6B6A68D3DD11}" type="presParOf" srcId="{08B08D66-6367-5344-8CEF-504C7BE6A0DC}" destId="{053091F9-7DBE-4444-A9A3-92C17F8534C7}" srcOrd="13" destOrd="0" presId="urn:microsoft.com/office/officeart/2005/8/layout/hProcess7"/>
    <dgm:cxn modelId="{11C41EF8-737F-E541-8E04-449857F140F5}" type="presParOf" srcId="{08B08D66-6367-5344-8CEF-504C7BE6A0DC}" destId="{C9742735-94AF-F246-87A5-5BAC36BD2B38}" srcOrd="14" destOrd="0" presId="urn:microsoft.com/office/officeart/2005/8/layout/hProcess7"/>
    <dgm:cxn modelId="{65719009-ADAF-794E-BF0F-0AFEB1E84B4F}" type="presParOf" srcId="{C9742735-94AF-F246-87A5-5BAC36BD2B38}" destId="{57B5147B-146E-AB43-B8E3-74CFE05EB1B8}" srcOrd="0" destOrd="0" presId="urn:microsoft.com/office/officeart/2005/8/layout/hProcess7"/>
    <dgm:cxn modelId="{B67E1819-351E-F347-A7F1-B7B9A51B0009}" type="presParOf" srcId="{C9742735-94AF-F246-87A5-5BAC36BD2B38}" destId="{862330D3-A8CB-4146-A272-50EDE02F0E29}" srcOrd="1" destOrd="0" presId="urn:microsoft.com/office/officeart/2005/8/layout/hProcess7"/>
    <dgm:cxn modelId="{EB8BC45F-3B10-B24B-BC40-B58BA934772D}" type="presParOf" srcId="{C9742735-94AF-F246-87A5-5BAC36BD2B38}" destId="{872411D8-45D7-6F46-A103-FE4A85042601}" srcOrd="2" destOrd="0" presId="urn:microsoft.com/office/officeart/2005/8/layout/hProcess7"/>
    <dgm:cxn modelId="{99A5D023-2D42-9142-A1A5-7E328767602A}" type="presParOf" srcId="{08B08D66-6367-5344-8CEF-504C7BE6A0DC}" destId="{643D6914-A776-1840-B579-3282738EBDF2}" srcOrd="15" destOrd="0" presId="urn:microsoft.com/office/officeart/2005/8/layout/hProcess7"/>
    <dgm:cxn modelId="{1885362B-B49A-8348-B5B0-0B2E2837A1C5}" type="presParOf" srcId="{08B08D66-6367-5344-8CEF-504C7BE6A0DC}" destId="{3CAD9DCE-51BA-3542-9BD8-7628C7B2F10B}" srcOrd="16" destOrd="0" presId="urn:microsoft.com/office/officeart/2005/8/layout/hProcess7"/>
    <dgm:cxn modelId="{92F1C6C1-3604-8645-8729-07D49D267873}" type="presParOf" srcId="{3CAD9DCE-51BA-3542-9BD8-7628C7B2F10B}" destId="{3BD33329-A9C4-3148-B197-83D387961E0E}" srcOrd="0" destOrd="0" presId="urn:microsoft.com/office/officeart/2005/8/layout/hProcess7"/>
    <dgm:cxn modelId="{7CBC765D-3112-EA44-814F-DF4125B01E7E}" type="presParOf" srcId="{3CAD9DCE-51BA-3542-9BD8-7628C7B2F10B}" destId="{3FD3F99E-14F2-F649-8CFE-FE66CEF61799}" srcOrd="1" destOrd="0" presId="urn:microsoft.com/office/officeart/2005/8/layout/hProcess7"/>
    <dgm:cxn modelId="{31A5BBFC-DD85-A841-B9F2-540B8CC9C754}" type="presParOf" srcId="{3CAD9DCE-51BA-3542-9BD8-7628C7B2F10B}" destId="{FDBEBEFB-521B-9C45-873A-B1F689B1FF42}" srcOrd="2" destOrd="0" presId="urn:microsoft.com/office/officeart/2005/8/layout/hProcess7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2D335-7D17-6E45-8338-716CA114D10D}">
      <dsp:nvSpPr>
        <dsp:cNvPr id="0" name=""/>
        <dsp:cNvSpPr/>
      </dsp:nvSpPr>
      <dsp:spPr>
        <a:xfrm>
          <a:off x="0" y="69472"/>
          <a:ext cx="11328443" cy="2102449"/>
        </a:xfrm>
        <a:prstGeom prst="rightArrow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33B71-39C1-D249-87D2-E18364E30074}">
      <dsp:nvSpPr>
        <dsp:cNvPr id="0" name=""/>
        <dsp:cNvSpPr/>
      </dsp:nvSpPr>
      <dsp:spPr>
        <a:xfrm>
          <a:off x="9270097" y="616555"/>
          <a:ext cx="1698160" cy="1051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[In-Person or Virtual]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1-2 hours</a:t>
          </a:r>
        </a:p>
      </dsp:txBody>
      <dsp:txXfrm>
        <a:off x="9270097" y="616555"/>
        <a:ext cx="1698160" cy="1051224"/>
      </dsp:txXfrm>
    </dsp:sp>
    <dsp:sp modelId="{F4A81F6F-6223-9A48-BCD9-86463D83937F}">
      <dsp:nvSpPr>
        <dsp:cNvPr id="0" name=""/>
        <dsp:cNvSpPr/>
      </dsp:nvSpPr>
      <dsp:spPr>
        <a:xfrm>
          <a:off x="7032142" y="595084"/>
          <a:ext cx="1698160" cy="1051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[In-Person or Virtual]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 hours</a:t>
          </a:r>
        </a:p>
      </dsp:txBody>
      <dsp:txXfrm>
        <a:off x="7032142" y="595084"/>
        <a:ext cx="1698160" cy="1051224"/>
      </dsp:txXfrm>
    </dsp:sp>
    <dsp:sp modelId="{C86C1A3D-0003-3147-B5E6-046B87D564DB}">
      <dsp:nvSpPr>
        <dsp:cNvPr id="0" name=""/>
        <dsp:cNvSpPr/>
      </dsp:nvSpPr>
      <dsp:spPr>
        <a:xfrm>
          <a:off x="4789807" y="595084"/>
          <a:ext cx="1698160" cy="1051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[In-Person or Virtual]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 hours</a:t>
          </a:r>
        </a:p>
      </dsp:txBody>
      <dsp:txXfrm>
        <a:off x="4789807" y="595084"/>
        <a:ext cx="1698160" cy="1051224"/>
      </dsp:txXfrm>
    </dsp:sp>
    <dsp:sp modelId="{9F836C19-BE77-3C4D-8F60-4DCA718594C6}">
      <dsp:nvSpPr>
        <dsp:cNvPr id="0" name=""/>
        <dsp:cNvSpPr/>
      </dsp:nvSpPr>
      <dsp:spPr>
        <a:xfrm>
          <a:off x="2642890" y="595084"/>
          <a:ext cx="1698160" cy="1051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Recorded Session</a:t>
          </a:r>
        </a:p>
      </dsp:txBody>
      <dsp:txXfrm>
        <a:off x="2642890" y="595084"/>
        <a:ext cx="1698160" cy="1051224"/>
      </dsp:txXfrm>
    </dsp:sp>
    <dsp:sp modelId="{FEC93ED5-0160-9147-9650-4588C517D584}">
      <dsp:nvSpPr>
        <dsp:cNvPr id="0" name=""/>
        <dsp:cNvSpPr/>
      </dsp:nvSpPr>
      <dsp:spPr>
        <a:xfrm>
          <a:off x="208357" y="607446"/>
          <a:ext cx="1698160" cy="1051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DONE!</a:t>
          </a:r>
        </a:p>
      </dsp:txBody>
      <dsp:txXfrm>
        <a:off x="208357" y="607446"/>
        <a:ext cx="1698160" cy="1051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684E3-003B-364E-A4E9-29D6B6E9CCF4}">
      <dsp:nvSpPr>
        <dsp:cNvPr id="0" name=""/>
        <dsp:cNvSpPr/>
      </dsp:nvSpPr>
      <dsp:spPr>
        <a:xfrm>
          <a:off x="6181" y="900334"/>
          <a:ext cx="2158177" cy="2589813"/>
        </a:xfrm>
        <a:prstGeom prst="roundRect">
          <a:avLst>
            <a:gd name="adj" fmla="val 5000"/>
          </a:avLst>
        </a:prstGeom>
        <a:solidFill>
          <a:srgbClr val="30516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B0F0"/>
              </a:solidFill>
            </a:rPr>
            <a:t>MONTH YEAR</a:t>
          </a:r>
        </a:p>
      </dsp:txBody>
      <dsp:txXfrm rot="16200000">
        <a:off x="-839823" y="1746340"/>
        <a:ext cx="2123646" cy="431635"/>
      </dsp:txXfrm>
    </dsp:sp>
    <dsp:sp modelId="{283BC877-B313-BF4B-99D1-723D06453960}">
      <dsp:nvSpPr>
        <dsp:cNvPr id="0" name=""/>
        <dsp:cNvSpPr/>
      </dsp:nvSpPr>
      <dsp:spPr>
        <a:xfrm>
          <a:off x="437817" y="900334"/>
          <a:ext cx="1607842" cy="258981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Kickoff Meeting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</a:t>
          </a:r>
        </a:p>
      </dsp:txBody>
      <dsp:txXfrm>
        <a:off x="437817" y="900334"/>
        <a:ext cx="1607842" cy="2589813"/>
      </dsp:txXfrm>
    </dsp:sp>
    <dsp:sp modelId="{4F6E631B-C9C6-B14D-B925-C99518368DD7}">
      <dsp:nvSpPr>
        <dsp:cNvPr id="0" name=""/>
        <dsp:cNvSpPr/>
      </dsp:nvSpPr>
      <dsp:spPr>
        <a:xfrm>
          <a:off x="2239895" y="900334"/>
          <a:ext cx="2158177" cy="2589813"/>
        </a:xfrm>
        <a:prstGeom prst="roundRect">
          <a:avLst>
            <a:gd name="adj" fmla="val 5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B0F0"/>
              </a:solidFill>
            </a:rPr>
            <a:t>MONTH YEAR</a:t>
          </a:r>
        </a:p>
      </dsp:txBody>
      <dsp:txXfrm rot="16200000">
        <a:off x="1393890" y="1746340"/>
        <a:ext cx="2123646" cy="431635"/>
      </dsp:txXfrm>
    </dsp:sp>
    <dsp:sp modelId="{06AD2963-5622-0943-8ED7-6035298E845D}">
      <dsp:nvSpPr>
        <dsp:cNvPr id="0" name=""/>
        <dsp:cNvSpPr/>
      </dsp:nvSpPr>
      <dsp:spPr>
        <a:xfrm rot="5400000">
          <a:off x="2060458" y="2957803"/>
          <a:ext cx="380456" cy="323726"/>
        </a:xfrm>
        <a:prstGeom prst="flowChartExtract">
          <a:avLst/>
        </a:prstGeom>
        <a:solidFill>
          <a:schemeClr val="accent2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7E855-3949-4A44-BD92-6DAB1D00ED50}">
      <dsp:nvSpPr>
        <dsp:cNvPr id="0" name=""/>
        <dsp:cNvSpPr/>
      </dsp:nvSpPr>
      <dsp:spPr>
        <a:xfrm>
          <a:off x="2671531" y="900334"/>
          <a:ext cx="1607842" cy="258981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Community Resilience Training (“Primer”) 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accent4"/>
              </a:solidFill>
            </a:rPr>
            <a:t> </a:t>
          </a:r>
        </a:p>
      </dsp:txBody>
      <dsp:txXfrm>
        <a:off x="2671531" y="900334"/>
        <a:ext cx="1607842" cy="2589813"/>
      </dsp:txXfrm>
    </dsp:sp>
    <dsp:sp modelId="{61DDF37B-76F5-6B43-90C9-509E1676BFBE}">
      <dsp:nvSpPr>
        <dsp:cNvPr id="0" name=""/>
        <dsp:cNvSpPr/>
      </dsp:nvSpPr>
      <dsp:spPr>
        <a:xfrm>
          <a:off x="4473609" y="900334"/>
          <a:ext cx="2158177" cy="2589813"/>
        </a:xfrm>
        <a:prstGeom prst="roundRect">
          <a:avLst>
            <a:gd name="adj" fmla="val 5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B0F0"/>
              </a:solidFill>
            </a:rPr>
            <a:t>MONTH YEAR</a:t>
          </a:r>
        </a:p>
      </dsp:txBody>
      <dsp:txXfrm rot="16200000">
        <a:off x="3627603" y="1746340"/>
        <a:ext cx="2123646" cy="431635"/>
      </dsp:txXfrm>
    </dsp:sp>
    <dsp:sp modelId="{D4D42F50-9E41-A14F-A34E-B290207E6CF6}">
      <dsp:nvSpPr>
        <dsp:cNvPr id="0" name=""/>
        <dsp:cNvSpPr/>
      </dsp:nvSpPr>
      <dsp:spPr>
        <a:xfrm rot="5400000">
          <a:off x="4294172" y="2957803"/>
          <a:ext cx="380456" cy="323726"/>
        </a:xfrm>
        <a:prstGeom prst="flowChartExtract">
          <a:avLst/>
        </a:prstGeom>
        <a:solidFill>
          <a:schemeClr val="accent2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96F80-C916-0449-8BC4-62DDC2E46092}">
      <dsp:nvSpPr>
        <dsp:cNvPr id="0" name=""/>
        <dsp:cNvSpPr/>
      </dsp:nvSpPr>
      <dsp:spPr>
        <a:xfrm>
          <a:off x="4905245" y="900334"/>
          <a:ext cx="1607842" cy="258981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Community Assessment Workshop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accent4"/>
              </a:solidFill>
            </a:rPr>
            <a:t> </a:t>
          </a:r>
        </a:p>
      </dsp:txBody>
      <dsp:txXfrm>
        <a:off x="4905245" y="900334"/>
        <a:ext cx="1607842" cy="2589813"/>
      </dsp:txXfrm>
    </dsp:sp>
    <dsp:sp modelId="{E793F70C-8AE2-1349-A567-2F18BFB8CBF4}">
      <dsp:nvSpPr>
        <dsp:cNvPr id="0" name=""/>
        <dsp:cNvSpPr/>
      </dsp:nvSpPr>
      <dsp:spPr>
        <a:xfrm>
          <a:off x="6707323" y="900334"/>
          <a:ext cx="2158177" cy="2589813"/>
        </a:xfrm>
        <a:prstGeom prst="roundRect">
          <a:avLst>
            <a:gd name="adj" fmla="val 5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B0F0"/>
              </a:solidFill>
            </a:rPr>
            <a:t>MONTH YEAR</a:t>
          </a:r>
        </a:p>
      </dsp:txBody>
      <dsp:txXfrm rot="16200000">
        <a:off x="5861317" y="1746340"/>
        <a:ext cx="2123646" cy="431635"/>
      </dsp:txXfrm>
    </dsp:sp>
    <dsp:sp modelId="{708B6645-9DE4-1F4A-8519-D72814862F05}">
      <dsp:nvSpPr>
        <dsp:cNvPr id="0" name=""/>
        <dsp:cNvSpPr/>
      </dsp:nvSpPr>
      <dsp:spPr>
        <a:xfrm rot="5400000">
          <a:off x="6527885" y="2957803"/>
          <a:ext cx="380456" cy="323726"/>
        </a:xfrm>
        <a:prstGeom prst="flowChartExtract">
          <a:avLst/>
        </a:prstGeom>
        <a:solidFill>
          <a:schemeClr val="accent2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34C02-6549-4640-98EA-DC466C0B73FD}">
      <dsp:nvSpPr>
        <dsp:cNvPr id="0" name=""/>
        <dsp:cNvSpPr/>
      </dsp:nvSpPr>
      <dsp:spPr>
        <a:xfrm>
          <a:off x="7138959" y="900334"/>
          <a:ext cx="1607842" cy="258981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Community Action Planning Workshop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accent4"/>
              </a:solidFill>
            </a:rPr>
            <a:t> </a:t>
          </a:r>
        </a:p>
      </dsp:txBody>
      <dsp:txXfrm>
        <a:off x="7138959" y="900334"/>
        <a:ext cx="1607842" cy="2589813"/>
      </dsp:txXfrm>
    </dsp:sp>
    <dsp:sp modelId="{3BD33329-A9C4-3148-B197-83D387961E0E}">
      <dsp:nvSpPr>
        <dsp:cNvPr id="0" name=""/>
        <dsp:cNvSpPr/>
      </dsp:nvSpPr>
      <dsp:spPr>
        <a:xfrm>
          <a:off x="8941037" y="900334"/>
          <a:ext cx="2158177" cy="2589813"/>
        </a:xfrm>
        <a:prstGeom prst="roundRect">
          <a:avLst>
            <a:gd name="adj" fmla="val 5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B0F0"/>
              </a:solidFill>
            </a:rPr>
            <a:t>MONTH YEAR</a:t>
          </a:r>
        </a:p>
      </dsp:txBody>
      <dsp:txXfrm rot="16200000">
        <a:off x="8095031" y="1746340"/>
        <a:ext cx="2123646" cy="431635"/>
      </dsp:txXfrm>
    </dsp:sp>
    <dsp:sp modelId="{862330D3-A8CB-4146-A272-50EDE02F0E29}">
      <dsp:nvSpPr>
        <dsp:cNvPr id="0" name=""/>
        <dsp:cNvSpPr/>
      </dsp:nvSpPr>
      <dsp:spPr>
        <a:xfrm rot="5400000">
          <a:off x="8761599" y="2957803"/>
          <a:ext cx="380456" cy="323726"/>
        </a:xfrm>
        <a:prstGeom prst="flowChartExtract">
          <a:avLst/>
        </a:prstGeom>
        <a:solidFill>
          <a:schemeClr val="accent2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EBEFB-521B-9C45-873A-B1F689B1FF42}">
      <dsp:nvSpPr>
        <dsp:cNvPr id="0" name=""/>
        <dsp:cNvSpPr/>
      </dsp:nvSpPr>
      <dsp:spPr>
        <a:xfrm>
          <a:off x="9372673" y="900334"/>
          <a:ext cx="1607842" cy="258981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Listening Session for Feedback on the Draft Roadmap</a:t>
          </a:r>
        </a:p>
      </dsp:txBody>
      <dsp:txXfrm>
        <a:off x="9372673" y="900334"/>
        <a:ext cx="1607842" cy="2589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09620-BDD7-2F40-9E02-576DCF6ABC02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DD406-AD48-4646-B737-10F4096D4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8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D406-AD48-4646-B737-10F4096D46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0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D406-AD48-4646-B737-10F4096D46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30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D406-AD48-4646-B737-10F4096D46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64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D406-AD48-4646-B737-10F4096D46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12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D406-AD48-4646-B737-10F4096D46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25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D406-AD48-4646-B737-10F4096D46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45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D406-AD48-4646-B737-10F4096D46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09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D406-AD48-4646-B737-10F4096D46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08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D406-AD48-4646-B737-10F4096D46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06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DD406-AD48-4646-B737-10F4096D46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1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68FD33-D78D-1A44-9940-902273B78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1" y="0"/>
            <a:ext cx="12185647" cy="6861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FF39CE-1501-44FB-3742-23F62E58F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778" y="680574"/>
            <a:ext cx="567818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040E9-2A84-48FB-F50C-21E40D7C5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78" y="3363556"/>
            <a:ext cx="3993222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515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33B3C-D390-F56B-310F-8EEAE971C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2BB1D-240B-2F3D-3D78-CFAABCDC3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6A1DD-D5A3-78D6-DE97-88537E92C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AAED2-DF68-AC06-6276-621F7C798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E8EB-FACC-BE49-9F42-F271B9A60B69}" type="datetime1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81023-CA76-8042-028F-C9B2C3C68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91C68-3747-AD73-1F5E-7A999F43C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4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0855D-AE93-1B3B-4E3B-F1843D726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CF17D4-BBEF-1021-E9E1-286D839C5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8E96F-1995-E62F-32FB-80D36E58C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BF7FE-A8EF-5252-4D30-D669E065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86C5-B2F5-594C-BAF9-B7E1E3EC1588}" type="datetime1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B3AD3-7569-9312-415E-FE3A178D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B747A-B0CB-A4D7-E3CA-CB32D7FA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46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740D4-C079-9701-D525-B7E461D91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48138F-AEF4-3207-BF1D-06238BB00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B2F66-D281-4CC2-4FE5-BEF0E2D7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2F61-C3C4-2A4B-8A74-502B7FEFCF77}" type="datetime1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D7ED2-00FA-F9B3-912A-528650E7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DD572-C929-964B-5AF2-FF2B5FA2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90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404A81-06B4-215E-251D-79CD05F7B5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06FCF-AD2F-5F87-2960-D8A76B31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B95D7-0A5B-B2AA-8A7D-B57308DE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2318-C08B-7A44-B944-97394D8ABFAA}" type="datetime1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FD4E9-7AF4-0129-2734-3D663E0D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CE3EE-0C0B-CBAB-4845-99BADCAB8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3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C170C-790D-07CA-F758-5005CFC4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17AC4-A9AA-2098-9BFF-5D5F78B27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1E32D-E19B-78E3-1FAB-CEFFFCA09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CB11-9AA9-964B-BAF7-D92FD2491286}" type="datetime1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3007E-DA1D-2211-5AA2-18B048A0B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E9A9-0DDE-2764-CE72-16F3A633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9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046086-9D81-5BD7-A06C-C7B005665706}"/>
              </a:ext>
            </a:extLst>
          </p:cNvPr>
          <p:cNvSpPr/>
          <p:nvPr userDrawn="1"/>
        </p:nvSpPr>
        <p:spPr>
          <a:xfrm>
            <a:off x="11625943" y="0"/>
            <a:ext cx="566057" cy="6870806"/>
          </a:xfrm>
          <a:prstGeom prst="rect">
            <a:avLst/>
          </a:prstGeom>
          <a:gradFill flip="none" rotWithShape="1">
            <a:gsLst>
              <a:gs pos="0">
                <a:srgbClr val="0E4862"/>
              </a:gs>
              <a:gs pos="98000">
                <a:schemeClr val="accent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0C170C-790D-07CA-F758-5005CFC4B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492370"/>
            <a:ext cx="10885713" cy="6631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17AC4-A9AA-2098-9BFF-5D5F78B27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436914"/>
            <a:ext cx="10885714" cy="474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1E32D-E19B-78E3-1FAB-CEFFFCA09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448A342D-7DA2-D54E-9331-2C12D4960F39}" type="datetime1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3007E-DA1D-2211-5AA2-18B048A0B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E9A9-0DDE-2764-CE72-16F3A633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E5B118-9A90-B745-B79C-56343ED35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5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C170C-790D-07CA-F758-5005CFC4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17AC4-A9AA-2098-9BFF-5D5F78B27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1E32D-E19B-78E3-1FAB-CEFFFCA09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A8B1-570C-6E48-A807-F31EE2532208}" type="datetime1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3007E-DA1D-2211-5AA2-18B048A0B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E9A9-0DDE-2764-CE72-16F3A633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46BB55-B3DA-8E59-8A2F-04F0B885F5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l="-3968" t="59200" r="54016" b="-7597"/>
          <a:stretch/>
        </p:blipFill>
        <p:spPr>
          <a:xfrm>
            <a:off x="6939197" y="0"/>
            <a:ext cx="5252803" cy="50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2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631B2D-F154-D1EA-2ADB-AE6A6C2E6FAC}"/>
              </a:ext>
            </a:extLst>
          </p:cNvPr>
          <p:cNvSpPr/>
          <p:nvPr userDrawn="1"/>
        </p:nvSpPr>
        <p:spPr>
          <a:xfrm>
            <a:off x="6350" y="1"/>
            <a:ext cx="12185650" cy="6870806"/>
          </a:xfrm>
          <a:prstGeom prst="rect">
            <a:avLst/>
          </a:prstGeom>
          <a:gradFill>
            <a:gsLst>
              <a:gs pos="0">
                <a:srgbClr val="0E4862"/>
              </a:gs>
              <a:gs pos="98000">
                <a:schemeClr val="accent4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76F78-9B2D-B795-5C97-A49A2C657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9BEFE7-2C03-8E4B-B5A2-7BE7535533F3}" type="datetime1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00448-AAC1-D7AA-6581-5DEB3CAD5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B8D4B-49BB-44F2-D821-C765EC7A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E5B118-9A90-B745-B79C-56343ED35A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AC6C0C-4221-9225-F305-A0BF43667B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l="-3968" t="59200" r="54016" b="-7597"/>
          <a:stretch/>
        </p:blipFill>
        <p:spPr>
          <a:xfrm>
            <a:off x="6939197" y="0"/>
            <a:ext cx="5252803" cy="5089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FD7282-1282-990A-A745-73037A615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500188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6EAC1-0B96-1EC5-CEC0-646B57F4D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4017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419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AC16D-0405-792E-C8F6-55C3D45F3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6F6AD-98EA-398A-2802-4DF8B58F5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CED23-D958-4F06-CA0D-6B1558239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42087-ABE9-DFAF-CC44-4ABE586E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D7A1-3C83-0246-B626-15B61F61AA3D}" type="datetime1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FB49A-4F55-C71F-1E06-381A4D888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CA647-D0FE-ABBB-1A1C-38EA867C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5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2137-2C7B-9E38-A7DB-BC545F01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5052-4755-C096-2152-22EDE397B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FCF1D-2988-B5BF-68F7-DEF26BED7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73AD9D-6E33-A92D-BCB9-894BB004AA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278B59-3156-6EA9-4D57-E0E9EFEC4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4147F1-82A2-0ACA-3298-6E6F8B9C4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B329-37CE-D142-928A-D09317F89601}" type="datetime1">
              <a:rPr lang="en-US" smtClean="0"/>
              <a:t>3/23/2026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1423F7-C44A-72F8-EF78-52666ACE5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3C0E25-78EC-9187-91EF-6722D3F0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1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2CA5F-2D20-7722-01BC-94A0AEEB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49DBB5-D5EB-13D4-C6CD-CAD3E6F5B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8816-55FB-5544-B51F-140398CDA6A5}" type="datetime1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E91012-54BD-AC0E-A302-2CDA87972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22D0D-0DE9-5A85-1FAA-C2907FD56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1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15EA61-AF92-3DCF-3DB9-CA714AE7D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A56B-E192-AF4C-9181-F27B3C4BFB6C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8EFECC-4D98-56D1-3432-49166D9D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50C9B-4775-6E72-C557-EBEA4553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027443-95A9-D595-E4B1-4CC1E55A6C47}"/>
              </a:ext>
            </a:extLst>
          </p:cNvPr>
          <p:cNvSpPr/>
          <p:nvPr userDrawn="1"/>
        </p:nvSpPr>
        <p:spPr>
          <a:xfrm>
            <a:off x="6350" y="6616700"/>
            <a:ext cx="12185650" cy="254106"/>
          </a:xfrm>
          <a:prstGeom prst="rect">
            <a:avLst/>
          </a:prstGeom>
          <a:gradFill flip="none" rotWithShape="1">
            <a:gsLst>
              <a:gs pos="0">
                <a:srgbClr val="0E4862"/>
              </a:gs>
              <a:gs pos="98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DE0492-52AB-F1CC-C070-42C9AAAB630D}"/>
              </a:ext>
            </a:extLst>
          </p:cNvPr>
          <p:cNvSpPr/>
          <p:nvPr userDrawn="1"/>
        </p:nvSpPr>
        <p:spPr>
          <a:xfrm>
            <a:off x="0" y="6576998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A0781E-2233-3F32-71ED-CF439F17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492370"/>
            <a:ext cx="11435023" cy="663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F9FF2-5ACB-F73E-3B09-B19AB812B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886" y="1436914"/>
            <a:ext cx="11435024" cy="4740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7A816-3B79-B4AD-D77F-CCAC8F5D6A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1885" y="6612444"/>
            <a:ext cx="2743200" cy="2541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EA258281-8A53-3A4D-9B22-817BC3515C2B}" type="datetime1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E5FFF-A27B-8ABE-865D-D99E5F49D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612443"/>
            <a:ext cx="4114800" cy="241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BF09F-65FC-0796-5AAB-2F9744328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4178" y="6616700"/>
            <a:ext cx="2743200" cy="241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fld id="{32E5B118-9A90-B745-B79C-56343ED35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5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7F059-B957-C756-5120-3DF515141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777" y="680574"/>
            <a:ext cx="6631491" cy="165576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3E5AA"/>
                </a:solidFill>
                <a:latin typeface="Aptos" panose="020B0004020202020204" pitchFamily="34" charset="0"/>
              </a:rPr>
              <a:t>Local Roadmap to Community Resilience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D64D0-144C-5082-DA98-B9330EC61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77" y="2601119"/>
            <a:ext cx="4800599" cy="16557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[Community Name]</a:t>
            </a:r>
          </a:p>
          <a:p>
            <a:endParaRPr lang="en-US" sz="3200" dirty="0">
              <a:latin typeface="Aptos" panose="020B0004020202020204" pitchFamily="34" charset="0"/>
            </a:endParaRPr>
          </a:p>
          <a:p>
            <a:endParaRPr lang="en-US" sz="3200" dirty="0">
              <a:latin typeface="Aptos" panose="020B0004020202020204" pitchFamily="34" charset="0"/>
            </a:endParaRPr>
          </a:p>
          <a:p>
            <a:endParaRPr lang="en-US" sz="3200" dirty="0">
              <a:latin typeface="Aptos" panose="020B0004020202020204" pitchFamily="34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A73AB2A-EAC8-F2A1-5C00-1FC80645025C}"/>
              </a:ext>
            </a:extLst>
          </p:cNvPr>
          <p:cNvSpPr txBox="1">
            <a:spLocks/>
          </p:cNvSpPr>
          <p:nvPr/>
        </p:nvSpPr>
        <p:spPr>
          <a:xfrm>
            <a:off x="578777" y="4256881"/>
            <a:ext cx="4800600" cy="1415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2"/>
                </a:solidFill>
              </a:rPr>
              <a:t>Kickoff Meeting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[Meeting Date]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[Meeting Location/Link]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41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CE486C-F8DD-3A91-E3A4-33D4B70F8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Roadmap to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Resilience Overview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2390DAB-3FC8-A5B7-E3C2-F475F7432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31850" y="3429000"/>
            <a:ext cx="2084407" cy="20844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96CB5-6588-9B2E-EE32-9EAF9F9B0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3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D75A4E-4820-2F1F-3030-D09EEFBF8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Roadmap Background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6A425C-FD07-4CBA-6FE1-79757CED2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600"/>
              </a:spcBef>
              <a:buClr>
                <a:srgbClr val="0F4861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Process developed for communities to become more resilient by understanding risks through a self-assessment process</a:t>
            </a:r>
          </a:p>
          <a:p>
            <a:pPr>
              <a:lnSpc>
                <a:spcPct val="100000"/>
              </a:lnSpc>
              <a:spcBef>
                <a:spcPts val="1600"/>
              </a:spcBef>
              <a:buClr>
                <a:srgbClr val="0F4861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Includes the identification of hazards, exposure, vulnerabilities, and capacities</a:t>
            </a:r>
          </a:p>
          <a:p>
            <a:pPr>
              <a:lnSpc>
                <a:spcPct val="100000"/>
              </a:lnSpc>
              <a:spcBef>
                <a:spcPts val="1600"/>
              </a:spcBef>
              <a:buClr>
                <a:srgbClr val="0F4861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Action-oriented process, moving a community from understanding risk to identifying preparedness and risk reduction actions (projects)</a:t>
            </a:r>
          </a:p>
          <a:p>
            <a:pPr>
              <a:lnSpc>
                <a:spcPct val="100000"/>
              </a:lnSpc>
              <a:spcBef>
                <a:spcPts val="1600"/>
              </a:spcBef>
              <a:buClr>
                <a:srgbClr val="0F4861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Leverages an International Federation of Red Cross process</a:t>
            </a:r>
          </a:p>
          <a:p>
            <a:pPr>
              <a:lnSpc>
                <a:spcPct val="100000"/>
              </a:lnSpc>
              <a:spcBef>
                <a:spcPts val="1600"/>
              </a:spcBef>
              <a:buClr>
                <a:srgbClr val="0F4861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Four key milestones to complete the Local Roadmap to Community Resilience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1600"/>
              </a:spcBef>
            </a:pP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58358F-44BC-7F17-06D7-0E70A64C3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22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3EFC-DCAC-90DC-7AA0-3DE15AEE2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Roadmap Project Team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C0EDFFC-9627-3369-8C23-798CC5AA12CB}"/>
              </a:ext>
            </a:extLst>
          </p:cNvPr>
          <p:cNvGrpSpPr/>
          <p:nvPr/>
        </p:nvGrpSpPr>
        <p:grpSpPr>
          <a:xfrm>
            <a:off x="156565" y="1295309"/>
            <a:ext cx="11400075" cy="4697278"/>
            <a:chOff x="1252960" y="1425937"/>
            <a:chExt cx="9024196" cy="3718322"/>
          </a:xfrm>
        </p:grpSpPr>
        <p:sp>
          <p:nvSpPr>
            <p:cNvPr id="4" name="Google Shape;1587;p59">
              <a:extLst>
                <a:ext uri="{FF2B5EF4-FFF2-40B4-BE49-F238E27FC236}">
                  <a16:creationId xmlns:a16="http://schemas.microsoft.com/office/drawing/2014/main" id="{700D9A66-DFAD-4D9C-1DA6-65FC4E83476C}"/>
                </a:ext>
              </a:extLst>
            </p:cNvPr>
            <p:cNvSpPr/>
            <p:nvPr/>
          </p:nvSpPr>
          <p:spPr>
            <a:xfrm>
              <a:off x="5939433" y="2512978"/>
              <a:ext cx="1624013" cy="162282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4435" y="51128"/>
                  </a:moveTo>
                  <a:cubicBezTo>
                    <a:pt x="28556" y="46824"/>
                    <a:pt x="31076" y="43359"/>
                    <a:pt x="28976" y="38110"/>
                  </a:cubicBezTo>
                  <a:cubicBezTo>
                    <a:pt x="27926" y="35275"/>
                    <a:pt x="24776" y="35275"/>
                    <a:pt x="18267" y="41784"/>
                  </a:cubicBezTo>
                  <a:cubicBezTo>
                    <a:pt x="0" y="60052"/>
                    <a:pt x="0" y="60052"/>
                    <a:pt x="0" y="60052"/>
                  </a:cubicBezTo>
                  <a:cubicBezTo>
                    <a:pt x="18372" y="78320"/>
                    <a:pt x="18372" y="78320"/>
                    <a:pt x="18372" y="78320"/>
                  </a:cubicBezTo>
                  <a:cubicBezTo>
                    <a:pt x="24986" y="84934"/>
                    <a:pt x="24881" y="88083"/>
                    <a:pt x="22152" y="89133"/>
                  </a:cubicBezTo>
                  <a:cubicBezTo>
                    <a:pt x="16797" y="91128"/>
                    <a:pt x="13333" y="88608"/>
                    <a:pt x="9028" y="94488"/>
                  </a:cubicBezTo>
                  <a:cubicBezTo>
                    <a:pt x="1679" y="104671"/>
                    <a:pt x="15748" y="118740"/>
                    <a:pt x="25826" y="111286"/>
                  </a:cubicBezTo>
                  <a:cubicBezTo>
                    <a:pt x="31811" y="106981"/>
                    <a:pt x="29291" y="103517"/>
                    <a:pt x="31286" y="98267"/>
                  </a:cubicBezTo>
                  <a:cubicBezTo>
                    <a:pt x="32335" y="95433"/>
                    <a:pt x="35485" y="95433"/>
                    <a:pt x="41994" y="102047"/>
                  </a:cubicBezTo>
                  <a:cubicBezTo>
                    <a:pt x="60052" y="120000"/>
                    <a:pt x="60052" y="120000"/>
                    <a:pt x="60052" y="120000"/>
                  </a:cubicBezTo>
                  <a:cubicBezTo>
                    <a:pt x="120000" y="60052"/>
                    <a:pt x="120000" y="60052"/>
                    <a:pt x="120000" y="60052"/>
                  </a:cubicBezTo>
                  <a:cubicBezTo>
                    <a:pt x="100682" y="40734"/>
                    <a:pt x="100682" y="40734"/>
                    <a:pt x="100682" y="40734"/>
                  </a:cubicBezTo>
                  <a:cubicBezTo>
                    <a:pt x="96167" y="36220"/>
                    <a:pt x="96167" y="36220"/>
                    <a:pt x="96167" y="36220"/>
                  </a:cubicBezTo>
                  <a:cubicBezTo>
                    <a:pt x="79685" y="19632"/>
                    <a:pt x="79685" y="19632"/>
                    <a:pt x="79685" y="19632"/>
                  </a:cubicBezTo>
                  <a:cubicBezTo>
                    <a:pt x="79265" y="19212"/>
                    <a:pt x="78845" y="18792"/>
                    <a:pt x="78320" y="18372"/>
                  </a:cubicBezTo>
                  <a:cubicBezTo>
                    <a:pt x="60052" y="0"/>
                    <a:pt x="60052" y="0"/>
                    <a:pt x="60052" y="0"/>
                  </a:cubicBezTo>
                  <a:cubicBezTo>
                    <a:pt x="60052" y="0"/>
                    <a:pt x="60052" y="0"/>
                    <a:pt x="60052" y="0"/>
                  </a:cubicBezTo>
                  <a:cubicBezTo>
                    <a:pt x="41784" y="18267"/>
                    <a:pt x="41784" y="18267"/>
                    <a:pt x="41784" y="18267"/>
                  </a:cubicBezTo>
                  <a:cubicBezTo>
                    <a:pt x="39685" y="20367"/>
                    <a:pt x="39685" y="20367"/>
                    <a:pt x="39685" y="20367"/>
                  </a:cubicBezTo>
                  <a:cubicBezTo>
                    <a:pt x="39790" y="20367"/>
                    <a:pt x="39790" y="20367"/>
                    <a:pt x="39790" y="20367"/>
                  </a:cubicBezTo>
                  <a:cubicBezTo>
                    <a:pt x="35275" y="25511"/>
                    <a:pt x="35590" y="28031"/>
                    <a:pt x="38110" y="28976"/>
                  </a:cubicBezTo>
                  <a:cubicBezTo>
                    <a:pt x="43359" y="30971"/>
                    <a:pt x="46824" y="28556"/>
                    <a:pt x="51233" y="34435"/>
                  </a:cubicBezTo>
                  <a:cubicBezTo>
                    <a:pt x="58687" y="44619"/>
                    <a:pt x="44619" y="58582"/>
                    <a:pt x="34435" y="511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588;p59">
              <a:extLst>
                <a:ext uri="{FF2B5EF4-FFF2-40B4-BE49-F238E27FC236}">
                  <a16:creationId xmlns:a16="http://schemas.microsoft.com/office/drawing/2014/main" id="{8C3A217D-5669-B107-254F-A106E3305967}"/>
                </a:ext>
              </a:extLst>
            </p:cNvPr>
            <p:cNvSpPr/>
            <p:nvPr/>
          </p:nvSpPr>
          <p:spPr>
            <a:xfrm>
              <a:off x="4915495" y="1425937"/>
              <a:ext cx="1509713" cy="150852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711" y="102598"/>
                  </a:moveTo>
                  <a:cubicBezTo>
                    <a:pt x="39096" y="98983"/>
                    <a:pt x="38079" y="97062"/>
                    <a:pt x="37853" y="96271"/>
                  </a:cubicBezTo>
                  <a:cubicBezTo>
                    <a:pt x="39322" y="95819"/>
                    <a:pt x="40677" y="95706"/>
                    <a:pt x="42033" y="95480"/>
                  </a:cubicBezTo>
                  <a:cubicBezTo>
                    <a:pt x="45423" y="95141"/>
                    <a:pt x="49265" y="94802"/>
                    <a:pt x="53107" y="89378"/>
                  </a:cubicBezTo>
                  <a:cubicBezTo>
                    <a:pt x="57627" y="83276"/>
                    <a:pt x="56723" y="74915"/>
                    <a:pt x="50960" y="69039"/>
                  </a:cubicBezTo>
                  <a:cubicBezTo>
                    <a:pt x="45084" y="63276"/>
                    <a:pt x="36836" y="62372"/>
                    <a:pt x="30621" y="66892"/>
                  </a:cubicBezTo>
                  <a:cubicBezTo>
                    <a:pt x="25197" y="70847"/>
                    <a:pt x="24858" y="74576"/>
                    <a:pt x="24519" y="77966"/>
                  </a:cubicBezTo>
                  <a:cubicBezTo>
                    <a:pt x="24406" y="79435"/>
                    <a:pt x="24293" y="80790"/>
                    <a:pt x="23728" y="82146"/>
                  </a:cubicBezTo>
                  <a:cubicBezTo>
                    <a:pt x="23163" y="82033"/>
                    <a:pt x="21807" y="81355"/>
                    <a:pt x="19548" y="79435"/>
                  </a:cubicBezTo>
                  <a:cubicBezTo>
                    <a:pt x="18531" y="78418"/>
                    <a:pt x="18531" y="78418"/>
                    <a:pt x="18531" y="78418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17514" y="42485"/>
                    <a:pt x="17514" y="42485"/>
                    <a:pt x="17514" y="42485"/>
                  </a:cubicBezTo>
                  <a:cubicBezTo>
                    <a:pt x="17966" y="42033"/>
                    <a:pt x="18418" y="41694"/>
                    <a:pt x="18870" y="41242"/>
                  </a:cubicBezTo>
                  <a:cubicBezTo>
                    <a:pt x="18870" y="41242"/>
                    <a:pt x="18870" y="41242"/>
                    <a:pt x="18870" y="41242"/>
                  </a:cubicBezTo>
                  <a:cubicBezTo>
                    <a:pt x="60112" y="0"/>
                    <a:pt x="60112" y="0"/>
                    <a:pt x="60112" y="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02937" y="77062"/>
                    <a:pt x="102937" y="77062"/>
                    <a:pt x="102937" y="77062"/>
                  </a:cubicBezTo>
                  <a:cubicBezTo>
                    <a:pt x="99887" y="80225"/>
                    <a:pt x="97853" y="82824"/>
                    <a:pt x="96836" y="85084"/>
                  </a:cubicBezTo>
                  <a:cubicBezTo>
                    <a:pt x="95141" y="89039"/>
                    <a:pt x="96610" y="91412"/>
                    <a:pt x="97740" y="92542"/>
                  </a:cubicBezTo>
                  <a:cubicBezTo>
                    <a:pt x="98305" y="93107"/>
                    <a:pt x="99096" y="93672"/>
                    <a:pt x="100112" y="94011"/>
                  </a:cubicBezTo>
                  <a:cubicBezTo>
                    <a:pt x="102372" y="94915"/>
                    <a:pt x="104519" y="95028"/>
                    <a:pt x="106214" y="95254"/>
                  </a:cubicBezTo>
                  <a:cubicBezTo>
                    <a:pt x="108474" y="95480"/>
                    <a:pt x="109830" y="95593"/>
                    <a:pt x="111412" y="97175"/>
                  </a:cubicBezTo>
                  <a:cubicBezTo>
                    <a:pt x="111864" y="97627"/>
                    <a:pt x="112203" y="98079"/>
                    <a:pt x="112655" y="98644"/>
                  </a:cubicBezTo>
                  <a:cubicBezTo>
                    <a:pt x="115819" y="103050"/>
                    <a:pt x="113785" y="107796"/>
                    <a:pt x="110960" y="110621"/>
                  </a:cubicBezTo>
                  <a:cubicBezTo>
                    <a:pt x="108248" y="113333"/>
                    <a:pt x="103502" y="115480"/>
                    <a:pt x="99096" y="112203"/>
                  </a:cubicBezTo>
                  <a:cubicBezTo>
                    <a:pt x="98531" y="111864"/>
                    <a:pt x="97966" y="111412"/>
                    <a:pt x="97627" y="110960"/>
                  </a:cubicBezTo>
                  <a:cubicBezTo>
                    <a:pt x="96045" y="109378"/>
                    <a:pt x="95932" y="108135"/>
                    <a:pt x="95706" y="105762"/>
                  </a:cubicBezTo>
                  <a:cubicBezTo>
                    <a:pt x="95480" y="104067"/>
                    <a:pt x="95254" y="102033"/>
                    <a:pt x="94463" y="99661"/>
                  </a:cubicBezTo>
                  <a:cubicBezTo>
                    <a:pt x="94011" y="98757"/>
                    <a:pt x="93559" y="97853"/>
                    <a:pt x="92881" y="97288"/>
                  </a:cubicBezTo>
                  <a:cubicBezTo>
                    <a:pt x="87796" y="92203"/>
                    <a:pt x="80000" y="100000"/>
                    <a:pt x="77514" y="102485"/>
                  </a:cubicBezTo>
                  <a:cubicBezTo>
                    <a:pt x="60000" y="120000"/>
                    <a:pt x="60000" y="120000"/>
                    <a:pt x="60000" y="120000"/>
                  </a:cubicBezTo>
                  <a:lnTo>
                    <a:pt x="42711" y="10259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589;p59" descr="Puzzle pieces to help illustrate the project team.">
              <a:extLst>
                <a:ext uri="{FF2B5EF4-FFF2-40B4-BE49-F238E27FC236}">
                  <a16:creationId xmlns:a16="http://schemas.microsoft.com/office/drawing/2014/main" id="{F8C948E8-E1A1-1139-7888-0B9B810898FA}"/>
                </a:ext>
              </a:extLst>
            </p:cNvPr>
            <p:cNvSpPr/>
            <p:nvPr/>
          </p:nvSpPr>
          <p:spPr>
            <a:xfrm>
              <a:off x="3809405" y="2512382"/>
              <a:ext cx="1624013" cy="16240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459" y="68871"/>
                  </a:moveTo>
                  <a:cubicBezTo>
                    <a:pt x="91443" y="73175"/>
                    <a:pt x="88923" y="76640"/>
                    <a:pt x="90918" y="81994"/>
                  </a:cubicBezTo>
                  <a:cubicBezTo>
                    <a:pt x="92073" y="84724"/>
                    <a:pt x="95223" y="84829"/>
                    <a:pt x="101732" y="78215"/>
                  </a:cubicBezTo>
                  <a:cubicBezTo>
                    <a:pt x="120000" y="60052"/>
                    <a:pt x="120000" y="60052"/>
                    <a:pt x="120000" y="60052"/>
                  </a:cubicBezTo>
                  <a:cubicBezTo>
                    <a:pt x="101627" y="41679"/>
                    <a:pt x="101627" y="41679"/>
                    <a:pt x="101627" y="41679"/>
                  </a:cubicBezTo>
                  <a:cubicBezTo>
                    <a:pt x="95013" y="35065"/>
                    <a:pt x="95013" y="31916"/>
                    <a:pt x="97847" y="30866"/>
                  </a:cubicBezTo>
                  <a:cubicBezTo>
                    <a:pt x="103202" y="28871"/>
                    <a:pt x="106666" y="31496"/>
                    <a:pt x="110971" y="25511"/>
                  </a:cubicBezTo>
                  <a:cubicBezTo>
                    <a:pt x="118320" y="15433"/>
                    <a:pt x="104251" y="1259"/>
                    <a:pt x="94068" y="8713"/>
                  </a:cubicBezTo>
                  <a:cubicBezTo>
                    <a:pt x="88188" y="13018"/>
                    <a:pt x="90708" y="16482"/>
                    <a:pt x="88713" y="21732"/>
                  </a:cubicBezTo>
                  <a:cubicBezTo>
                    <a:pt x="87664" y="24566"/>
                    <a:pt x="84514" y="24566"/>
                    <a:pt x="78005" y="18057"/>
                  </a:cubicBezTo>
                  <a:cubicBezTo>
                    <a:pt x="59947" y="0"/>
                    <a:pt x="59947" y="0"/>
                    <a:pt x="59947" y="0"/>
                  </a:cubicBezTo>
                  <a:cubicBezTo>
                    <a:pt x="0" y="60052"/>
                    <a:pt x="0" y="60052"/>
                    <a:pt x="0" y="60052"/>
                  </a:cubicBezTo>
                  <a:cubicBezTo>
                    <a:pt x="19317" y="79265"/>
                    <a:pt x="19317" y="79265"/>
                    <a:pt x="19317" y="79265"/>
                  </a:cubicBezTo>
                  <a:cubicBezTo>
                    <a:pt x="23832" y="83779"/>
                    <a:pt x="23832" y="83779"/>
                    <a:pt x="23832" y="83779"/>
                  </a:cubicBezTo>
                  <a:cubicBezTo>
                    <a:pt x="40314" y="100367"/>
                    <a:pt x="40314" y="100367"/>
                    <a:pt x="40314" y="100367"/>
                  </a:cubicBezTo>
                  <a:cubicBezTo>
                    <a:pt x="40734" y="100787"/>
                    <a:pt x="41154" y="101207"/>
                    <a:pt x="41574" y="101732"/>
                  </a:cubicBezTo>
                  <a:cubicBezTo>
                    <a:pt x="59947" y="120000"/>
                    <a:pt x="59947" y="120000"/>
                    <a:pt x="59947" y="120000"/>
                  </a:cubicBezTo>
                  <a:cubicBezTo>
                    <a:pt x="59947" y="120000"/>
                    <a:pt x="59947" y="120000"/>
                    <a:pt x="59947" y="120000"/>
                  </a:cubicBezTo>
                  <a:cubicBezTo>
                    <a:pt x="78215" y="101837"/>
                    <a:pt x="78215" y="101837"/>
                    <a:pt x="78215" y="101837"/>
                  </a:cubicBezTo>
                  <a:cubicBezTo>
                    <a:pt x="80314" y="99632"/>
                    <a:pt x="80314" y="99632"/>
                    <a:pt x="80314" y="99632"/>
                  </a:cubicBezTo>
                  <a:cubicBezTo>
                    <a:pt x="80209" y="99632"/>
                    <a:pt x="80209" y="99632"/>
                    <a:pt x="80209" y="99632"/>
                  </a:cubicBezTo>
                  <a:cubicBezTo>
                    <a:pt x="84724" y="94488"/>
                    <a:pt x="84409" y="91968"/>
                    <a:pt x="81889" y="91023"/>
                  </a:cubicBezTo>
                  <a:cubicBezTo>
                    <a:pt x="76535" y="89028"/>
                    <a:pt x="73175" y="91548"/>
                    <a:pt x="68766" y="85564"/>
                  </a:cubicBezTo>
                  <a:cubicBezTo>
                    <a:pt x="61312" y="75380"/>
                    <a:pt x="75275" y="61417"/>
                    <a:pt x="85459" y="688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590;p59" descr="four-part puzzle piece">
              <a:extLst>
                <a:ext uri="{FF2B5EF4-FFF2-40B4-BE49-F238E27FC236}">
                  <a16:creationId xmlns:a16="http://schemas.microsoft.com/office/drawing/2014/main" id="{A6EC43E5-C336-103E-C56D-312B22DA5ECF}"/>
                </a:ext>
              </a:extLst>
            </p:cNvPr>
            <p:cNvSpPr/>
            <p:nvPr/>
          </p:nvSpPr>
          <p:spPr>
            <a:xfrm rot="10800000">
              <a:off x="4915495" y="3635737"/>
              <a:ext cx="1509713" cy="150852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711" y="102598"/>
                  </a:moveTo>
                  <a:cubicBezTo>
                    <a:pt x="39096" y="98983"/>
                    <a:pt x="38079" y="97062"/>
                    <a:pt x="37853" y="96271"/>
                  </a:cubicBezTo>
                  <a:cubicBezTo>
                    <a:pt x="39322" y="95819"/>
                    <a:pt x="40677" y="95706"/>
                    <a:pt x="42033" y="95480"/>
                  </a:cubicBezTo>
                  <a:cubicBezTo>
                    <a:pt x="45423" y="95141"/>
                    <a:pt x="49265" y="94802"/>
                    <a:pt x="53107" y="89378"/>
                  </a:cubicBezTo>
                  <a:cubicBezTo>
                    <a:pt x="57627" y="83276"/>
                    <a:pt x="56723" y="74915"/>
                    <a:pt x="50960" y="69039"/>
                  </a:cubicBezTo>
                  <a:cubicBezTo>
                    <a:pt x="45084" y="63276"/>
                    <a:pt x="36836" y="62372"/>
                    <a:pt x="30621" y="66892"/>
                  </a:cubicBezTo>
                  <a:cubicBezTo>
                    <a:pt x="25197" y="70847"/>
                    <a:pt x="24858" y="74576"/>
                    <a:pt x="24519" y="77966"/>
                  </a:cubicBezTo>
                  <a:cubicBezTo>
                    <a:pt x="24406" y="79435"/>
                    <a:pt x="24293" y="80790"/>
                    <a:pt x="23728" y="82146"/>
                  </a:cubicBezTo>
                  <a:cubicBezTo>
                    <a:pt x="23163" y="82033"/>
                    <a:pt x="21807" y="81355"/>
                    <a:pt x="19548" y="79435"/>
                  </a:cubicBezTo>
                  <a:cubicBezTo>
                    <a:pt x="18531" y="78418"/>
                    <a:pt x="18531" y="78418"/>
                    <a:pt x="18531" y="78418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17514" y="42485"/>
                    <a:pt x="17514" y="42485"/>
                    <a:pt x="17514" y="42485"/>
                  </a:cubicBezTo>
                  <a:cubicBezTo>
                    <a:pt x="17966" y="42033"/>
                    <a:pt x="18418" y="41694"/>
                    <a:pt x="18870" y="41242"/>
                  </a:cubicBezTo>
                  <a:cubicBezTo>
                    <a:pt x="18870" y="41242"/>
                    <a:pt x="18870" y="41242"/>
                    <a:pt x="18870" y="41242"/>
                  </a:cubicBezTo>
                  <a:cubicBezTo>
                    <a:pt x="60112" y="0"/>
                    <a:pt x="60112" y="0"/>
                    <a:pt x="60112" y="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02937" y="77062"/>
                    <a:pt x="102937" y="77062"/>
                    <a:pt x="102937" y="77062"/>
                  </a:cubicBezTo>
                  <a:cubicBezTo>
                    <a:pt x="99887" y="80225"/>
                    <a:pt x="97853" y="82824"/>
                    <a:pt x="96836" y="85084"/>
                  </a:cubicBezTo>
                  <a:cubicBezTo>
                    <a:pt x="95141" y="89039"/>
                    <a:pt x="96610" y="91412"/>
                    <a:pt x="97740" y="92542"/>
                  </a:cubicBezTo>
                  <a:cubicBezTo>
                    <a:pt x="98305" y="93107"/>
                    <a:pt x="99096" y="93672"/>
                    <a:pt x="100112" y="94011"/>
                  </a:cubicBezTo>
                  <a:cubicBezTo>
                    <a:pt x="102372" y="94915"/>
                    <a:pt x="104519" y="95028"/>
                    <a:pt x="106214" y="95254"/>
                  </a:cubicBezTo>
                  <a:cubicBezTo>
                    <a:pt x="108474" y="95480"/>
                    <a:pt x="109830" y="95593"/>
                    <a:pt x="111412" y="97175"/>
                  </a:cubicBezTo>
                  <a:cubicBezTo>
                    <a:pt x="111864" y="97627"/>
                    <a:pt x="112203" y="98079"/>
                    <a:pt x="112655" y="98644"/>
                  </a:cubicBezTo>
                  <a:cubicBezTo>
                    <a:pt x="115819" y="103050"/>
                    <a:pt x="113785" y="107796"/>
                    <a:pt x="110960" y="110621"/>
                  </a:cubicBezTo>
                  <a:cubicBezTo>
                    <a:pt x="108248" y="113333"/>
                    <a:pt x="103502" y="115480"/>
                    <a:pt x="99096" y="112203"/>
                  </a:cubicBezTo>
                  <a:cubicBezTo>
                    <a:pt x="98531" y="111864"/>
                    <a:pt x="97966" y="111412"/>
                    <a:pt x="97627" y="110960"/>
                  </a:cubicBezTo>
                  <a:cubicBezTo>
                    <a:pt x="96045" y="109378"/>
                    <a:pt x="95932" y="108135"/>
                    <a:pt x="95706" y="105762"/>
                  </a:cubicBezTo>
                  <a:cubicBezTo>
                    <a:pt x="95480" y="104067"/>
                    <a:pt x="95254" y="102033"/>
                    <a:pt x="94463" y="99661"/>
                  </a:cubicBezTo>
                  <a:cubicBezTo>
                    <a:pt x="94011" y="98757"/>
                    <a:pt x="93559" y="97853"/>
                    <a:pt x="92881" y="97288"/>
                  </a:cubicBezTo>
                  <a:cubicBezTo>
                    <a:pt x="87796" y="92203"/>
                    <a:pt x="80000" y="100000"/>
                    <a:pt x="77514" y="102485"/>
                  </a:cubicBezTo>
                  <a:cubicBezTo>
                    <a:pt x="60000" y="120000"/>
                    <a:pt x="60000" y="120000"/>
                    <a:pt x="60000" y="120000"/>
                  </a:cubicBezTo>
                  <a:lnTo>
                    <a:pt x="42711" y="10259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595;p59">
              <a:extLst>
                <a:ext uri="{FF2B5EF4-FFF2-40B4-BE49-F238E27FC236}">
                  <a16:creationId xmlns:a16="http://schemas.microsoft.com/office/drawing/2014/main" id="{7430FE27-5372-95AD-E63A-0C965142E815}"/>
                </a:ext>
              </a:extLst>
            </p:cNvPr>
            <p:cNvSpPr txBox="1"/>
            <p:nvPr/>
          </p:nvSpPr>
          <p:spPr>
            <a:xfrm>
              <a:off x="1611346" y="1582822"/>
              <a:ext cx="3304148" cy="553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>
                <a:buClr>
                  <a:srgbClr val="000000"/>
                </a:buClr>
                <a:buSzPts val="1600"/>
              </a:pPr>
              <a:r>
                <a:rPr lang="id-ID" sz="2000" b="1" dirty="0">
                  <a:solidFill>
                    <a:srgbClr val="0F4861"/>
                  </a:solidFill>
                  <a:latin typeface="Arial" panose="020B0604020202020204" pitchFamily="34" charset="0"/>
                  <a:ea typeface="Ubuntu"/>
                  <a:cs typeface="Arial" panose="020B0604020202020204" pitchFamily="34" charset="0"/>
                  <a:sym typeface="Ubuntu"/>
                </a:rPr>
                <a:t>[</a:t>
              </a:r>
              <a:r>
                <a:rPr lang="id-ID" sz="2000" b="1" dirty="0">
                  <a:solidFill>
                    <a:srgbClr val="0F486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Ubuntu"/>
                </a:rPr>
                <a:t>Project</a:t>
              </a:r>
              <a:r>
                <a:rPr lang="id-ID" sz="2000" b="1" dirty="0">
                  <a:solidFill>
                    <a:srgbClr val="0F4861"/>
                  </a:solidFill>
                  <a:latin typeface="Arial" panose="020B0604020202020204" pitchFamily="34" charset="0"/>
                  <a:ea typeface="Ubuntu"/>
                  <a:cs typeface="Arial" panose="020B0604020202020204" pitchFamily="34" charset="0"/>
                  <a:sym typeface="Ubuntu"/>
                </a:rPr>
                <a:t> </a:t>
              </a:r>
              <a:r>
                <a:rPr lang="id-ID" sz="2000" b="1" dirty="0" err="1">
                  <a:solidFill>
                    <a:srgbClr val="0F4861"/>
                  </a:solidFill>
                  <a:latin typeface="Arial" panose="020B0604020202020204" pitchFamily="34" charset="0"/>
                  <a:ea typeface="Ubuntu"/>
                  <a:cs typeface="Arial" panose="020B0604020202020204" pitchFamily="34" charset="0"/>
                  <a:sym typeface="Ubuntu"/>
                </a:rPr>
                <a:t>Leader’s</a:t>
              </a:r>
              <a:r>
                <a:rPr lang="id-ID" sz="2000" b="1" dirty="0">
                  <a:solidFill>
                    <a:srgbClr val="0F4861"/>
                  </a:solidFill>
                  <a:latin typeface="Arial" panose="020B0604020202020204" pitchFamily="34" charset="0"/>
                  <a:ea typeface="Ubuntu"/>
                  <a:cs typeface="Arial" panose="020B0604020202020204" pitchFamily="34" charset="0"/>
                  <a:sym typeface="Ubuntu"/>
                </a:rPr>
                <a:t> </a:t>
              </a:r>
              <a:r>
                <a:rPr lang="id-ID" sz="2000" b="1" dirty="0" err="1">
                  <a:solidFill>
                    <a:srgbClr val="0F4861"/>
                  </a:solidFill>
                  <a:latin typeface="Arial" panose="020B0604020202020204" pitchFamily="34" charset="0"/>
                  <a:ea typeface="Ubuntu"/>
                  <a:cs typeface="Arial" panose="020B0604020202020204" pitchFamily="34" charset="0"/>
                  <a:sym typeface="Ubuntu"/>
                </a:rPr>
                <a:t>Name</a:t>
              </a:r>
              <a:r>
                <a:rPr lang="id-ID" sz="2000" b="1" dirty="0">
                  <a:solidFill>
                    <a:srgbClr val="0F4861"/>
                  </a:solidFill>
                  <a:latin typeface="Arial" panose="020B0604020202020204" pitchFamily="34" charset="0"/>
                  <a:ea typeface="Ubuntu"/>
                  <a:cs typeface="Arial" panose="020B0604020202020204" pitchFamily="34" charset="0"/>
                  <a:sym typeface="Ubuntu"/>
                </a:rPr>
                <a:t>/</a:t>
              </a:r>
              <a:r>
                <a:rPr lang="id-ID" sz="2000" b="1" dirty="0" err="1">
                  <a:solidFill>
                    <a:srgbClr val="0F4861"/>
                  </a:solidFill>
                  <a:latin typeface="Arial" panose="020B0604020202020204" pitchFamily="34" charset="0"/>
                  <a:ea typeface="Ubuntu"/>
                  <a:cs typeface="Arial" panose="020B0604020202020204" pitchFamily="34" charset="0"/>
                  <a:sym typeface="Ubuntu"/>
                </a:rPr>
                <a:t>Organization</a:t>
              </a:r>
              <a:r>
                <a:rPr lang="id-ID" sz="2000" b="1" dirty="0">
                  <a:solidFill>
                    <a:srgbClr val="0F4861"/>
                  </a:solidFill>
                  <a:latin typeface="Arial" panose="020B0604020202020204" pitchFamily="34" charset="0"/>
                  <a:ea typeface="Ubuntu"/>
                  <a:cs typeface="Arial" panose="020B0604020202020204" pitchFamily="34" charset="0"/>
                  <a:sym typeface="Ubuntu"/>
                </a:rPr>
                <a:t>]</a:t>
              </a:r>
              <a:endParaRPr sz="2000" b="1" dirty="0">
                <a:solidFill>
                  <a:srgbClr val="0F4861"/>
                </a:solidFill>
                <a:latin typeface="Arial" panose="020B0604020202020204" pitchFamily="34" charset="0"/>
                <a:ea typeface="Ubuntu"/>
                <a:cs typeface="Arial" panose="020B0604020202020204" pitchFamily="34" charset="0"/>
                <a:sym typeface="Ubuntu"/>
              </a:endParaRPr>
            </a:p>
          </p:txBody>
        </p:sp>
        <p:sp>
          <p:nvSpPr>
            <p:cNvPr id="9" name="Google Shape;1596;p59">
              <a:extLst>
                <a:ext uri="{FF2B5EF4-FFF2-40B4-BE49-F238E27FC236}">
                  <a16:creationId xmlns:a16="http://schemas.microsoft.com/office/drawing/2014/main" id="{0206ED64-090C-FB36-6F68-340947E36F62}"/>
                </a:ext>
              </a:extLst>
            </p:cNvPr>
            <p:cNvSpPr/>
            <p:nvPr/>
          </p:nvSpPr>
          <p:spPr>
            <a:xfrm>
              <a:off x="1600136" y="2160260"/>
              <a:ext cx="2434957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r>
                <a:rPr lang="en-US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[</a:t>
              </a:r>
              <a:r>
                <a:rPr lang="id-ID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Provides project oversight, guidance, and direction]</a:t>
              </a:r>
            </a:p>
          </p:txBody>
        </p:sp>
        <p:sp>
          <p:nvSpPr>
            <p:cNvPr id="10" name="Google Shape;1599;p59">
              <a:extLst>
                <a:ext uri="{FF2B5EF4-FFF2-40B4-BE49-F238E27FC236}">
                  <a16:creationId xmlns:a16="http://schemas.microsoft.com/office/drawing/2014/main" id="{7E44E471-F5BC-0C70-3742-686354020B40}"/>
                </a:ext>
              </a:extLst>
            </p:cNvPr>
            <p:cNvSpPr txBox="1"/>
            <p:nvPr/>
          </p:nvSpPr>
          <p:spPr>
            <a:xfrm>
              <a:off x="5266399" y="1811104"/>
              <a:ext cx="807903" cy="35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b="1" dirty="0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601;p59">
              <a:extLst>
                <a:ext uri="{FF2B5EF4-FFF2-40B4-BE49-F238E27FC236}">
                  <a16:creationId xmlns:a16="http://schemas.microsoft.com/office/drawing/2014/main" id="{0FFC2851-F375-711F-A606-29D7B244C9AA}"/>
                </a:ext>
              </a:extLst>
            </p:cNvPr>
            <p:cNvSpPr txBox="1"/>
            <p:nvPr/>
          </p:nvSpPr>
          <p:spPr>
            <a:xfrm>
              <a:off x="3641023" y="2999952"/>
              <a:ext cx="1995500" cy="35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3600"/>
              </a:pPr>
              <a:endParaRPr b="1" dirty="0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" name="Google Shape;1603;p59">
              <a:extLst>
                <a:ext uri="{FF2B5EF4-FFF2-40B4-BE49-F238E27FC236}">
                  <a16:creationId xmlns:a16="http://schemas.microsoft.com/office/drawing/2014/main" id="{B1E37035-C441-6C3B-29F1-72D9CE522772}"/>
                </a:ext>
              </a:extLst>
            </p:cNvPr>
            <p:cNvCxnSpPr/>
            <p:nvPr/>
          </p:nvCxnSpPr>
          <p:spPr>
            <a:xfrm rot="10800000">
              <a:off x="3314700" y="3324350"/>
              <a:ext cx="962025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oval" w="sm" len="sm"/>
            </a:ln>
          </p:spPr>
        </p:cxnSp>
        <p:cxnSp>
          <p:nvCxnSpPr>
            <p:cNvPr id="15" name="Google Shape;1604;p59">
              <a:extLst>
                <a:ext uri="{FF2B5EF4-FFF2-40B4-BE49-F238E27FC236}">
                  <a16:creationId xmlns:a16="http://schemas.microsoft.com/office/drawing/2014/main" id="{3B222625-8CA0-2778-3843-14A78888F251}"/>
                </a:ext>
              </a:extLst>
            </p:cNvPr>
            <p:cNvCxnSpPr>
              <a:cxnSpLocks/>
            </p:cNvCxnSpPr>
            <p:nvPr/>
          </p:nvCxnSpPr>
          <p:spPr>
            <a:xfrm>
              <a:off x="6153150" y="4391150"/>
              <a:ext cx="1385887" cy="0"/>
            </a:xfrm>
            <a:prstGeom prst="straightConnector1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oval" w="sm" len="sm"/>
            </a:ln>
          </p:spPr>
        </p:cxnSp>
        <p:cxnSp>
          <p:nvCxnSpPr>
            <p:cNvPr id="16" name="Google Shape;1605;p59">
              <a:extLst>
                <a:ext uri="{FF2B5EF4-FFF2-40B4-BE49-F238E27FC236}">
                  <a16:creationId xmlns:a16="http://schemas.microsoft.com/office/drawing/2014/main" id="{4B7F983A-A115-2521-BBBD-E1A0DA6EC599}"/>
                </a:ext>
              </a:extLst>
            </p:cNvPr>
            <p:cNvCxnSpPr>
              <a:cxnSpLocks/>
            </p:cNvCxnSpPr>
            <p:nvPr/>
          </p:nvCxnSpPr>
          <p:spPr>
            <a:xfrm>
              <a:off x="7191375" y="3333875"/>
              <a:ext cx="1279361" cy="0"/>
            </a:xfrm>
            <a:prstGeom prst="straightConnector1">
              <a:avLst/>
            </a:prstGeom>
            <a:noFill/>
            <a:ln w="254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oval" w="sm" len="sm"/>
            </a:ln>
          </p:spPr>
        </p:cxnSp>
        <p:cxnSp>
          <p:nvCxnSpPr>
            <p:cNvPr id="17" name="Google Shape;1606;p59">
              <a:extLst>
                <a:ext uri="{FF2B5EF4-FFF2-40B4-BE49-F238E27FC236}">
                  <a16:creationId xmlns:a16="http://schemas.microsoft.com/office/drawing/2014/main" id="{9A5B65BD-A50B-8278-22A8-EAA13044BE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9719" y="2181350"/>
              <a:ext cx="1212356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oval" w="sm" len="sm"/>
            </a:ln>
          </p:spPr>
        </p:cxnSp>
        <p:sp>
          <p:nvSpPr>
            <p:cNvPr id="18" name="Google Shape;1595;p59">
              <a:extLst>
                <a:ext uri="{FF2B5EF4-FFF2-40B4-BE49-F238E27FC236}">
                  <a16:creationId xmlns:a16="http://schemas.microsoft.com/office/drawing/2014/main" id="{025195CC-E815-2EB3-4C31-0E201E5F127D}"/>
                </a:ext>
              </a:extLst>
            </p:cNvPr>
            <p:cNvSpPr txBox="1"/>
            <p:nvPr/>
          </p:nvSpPr>
          <p:spPr>
            <a:xfrm>
              <a:off x="7715794" y="2294017"/>
              <a:ext cx="2541352" cy="553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r">
                <a:buClr>
                  <a:srgbClr val="000000"/>
                </a:buClr>
                <a:buSzPts val="1600"/>
              </a:pPr>
              <a:r>
                <a:rPr lang="id-ID" sz="2000" b="1" dirty="0">
                  <a:solidFill>
                    <a:srgbClr val="0F4861"/>
                  </a:solidFill>
                  <a:latin typeface="Arial" panose="020B0604020202020204" pitchFamily="34" charset="0"/>
                  <a:ea typeface="Ubuntu"/>
                  <a:cs typeface="Arial" panose="020B0604020202020204" pitchFamily="34" charset="0"/>
                  <a:sym typeface="Ubuntu"/>
                </a:rPr>
                <a:t>Community Representatives</a:t>
              </a:r>
              <a:endParaRPr sz="2000" b="1" dirty="0">
                <a:solidFill>
                  <a:srgbClr val="0F4861"/>
                </a:solidFill>
                <a:latin typeface="Arial" panose="020B0604020202020204" pitchFamily="34" charset="0"/>
                <a:ea typeface="Ubuntu"/>
                <a:cs typeface="Arial" panose="020B0604020202020204" pitchFamily="34" charset="0"/>
                <a:sym typeface="Ubuntu"/>
              </a:endParaRPr>
            </a:p>
          </p:txBody>
        </p:sp>
        <p:sp>
          <p:nvSpPr>
            <p:cNvPr id="19" name="Google Shape;1595;p59">
              <a:extLst>
                <a:ext uri="{FF2B5EF4-FFF2-40B4-BE49-F238E27FC236}">
                  <a16:creationId xmlns:a16="http://schemas.microsoft.com/office/drawing/2014/main" id="{B6727DCE-2C2A-CF5E-2331-29D4F7B29064}"/>
                </a:ext>
              </a:extLst>
            </p:cNvPr>
            <p:cNvSpPr txBox="1"/>
            <p:nvPr/>
          </p:nvSpPr>
          <p:spPr>
            <a:xfrm>
              <a:off x="7373338" y="4222338"/>
              <a:ext cx="2048630" cy="679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r">
                <a:buClr>
                  <a:srgbClr val="000000"/>
                </a:buClr>
                <a:buSzPts val="1600"/>
              </a:pPr>
              <a:r>
                <a:rPr lang="id-ID" sz="2000" b="1" dirty="0">
                  <a:solidFill>
                    <a:schemeClr val="tx2"/>
                  </a:solidFill>
                  <a:latin typeface="Arial" panose="020B0604020202020204" pitchFamily="34" charset="0"/>
                  <a:ea typeface="Ubuntu"/>
                  <a:cs typeface="Arial" panose="020B0604020202020204" pitchFamily="34" charset="0"/>
                  <a:sym typeface="Ubuntu"/>
                </a:rPr>
                <a:t>Local Government</a:t>
              </a:r>
              <a:endParaRPr sz="2000" b="1" dirty="0">
                <a:solidFill>
                  <a:schemeClr val="tx2"/>
                </a:solidFill>
                <a:latin typeface="Arial" panose="020B0604020202020204" pitchFamily="34" charset="0"/>
                <a:ea typeface="Ubuntu"/>
                <a:cs typeface="Arial" panose="020B0604020202020204" pitchFamily="34" charset="0"/>
                <a:sym typeface="Ubuntu"/>
              </a:endParaRPr>
            </a:p>
          </p:txBody>
        </p:sp>
        <p:sp>
          <p:nvSpPr>
            <p:cNvPr id="20" name="Google Shape;1595;p59">
              <a:extLst>
                <a:ext uri="{FF2B5EF4-FFF2-40B4-BE49-F238E27FC236}">
                  <a16:creationId xmlns:a16="http://schemas.microsoft.com/office/drawing/2014/main" id="{F5899D00-455E-E8CE-CB0B-61604ADDAA49}"/>
                </a:ext>
              </a:extLst>
            </p:cNvPr>
            <p:cNvSpPr txBox="1"/>
            <p:nvPr/>
          </p:nvSpPr>
          <p:spPr>
            <a:xfrm>
              <a:off x="1252960" y="3175452"/>
              <a:ext cx="2159923" cy="553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>
                <a:buClr>
                  <a:srgbClr val="000000"/>
                </a:buClr>
                <a:buSzPts val="1600"/>
              </a:pPr>
              <a:r>
                <a:rPr lang="id-ID" sz="2000" b="1" dirty="0">
                  <a:solidFill>
                    <a:srgbClr val="0F4861"/>
                  </a:solidFill>
                  <a:latin typeface="Arial" panose="020B0604020202020204" pitchFamily="34" charset="0"/>
                  <a:ea typeface="Ubuntu"/>
                  <a:cs typeface="Arial" panose="020B0604020202020204" pitchFamily="34" charset="0"/>
                  <a:sym typeface="Ubuntu"/>
                </a:rPr>
                <a:t>[</a:t>
              </a:r>
              <a:r>
                <a:rPr lang="id-ID" sz="2000" b="1" dirty="0" err="1">
                  <a:solidFill>
                    <a:srgbClr val="0F4861"/>
                  </a:solidFill>
                  <a:latin typeface="Arial" panose="020B0604020202020204" pitchFamily="34" charset="0"/>
                  <a:ea typeface="Ubuntu"/>
                  <a:cs typeface="Arial" panose="020B0604020202020204" pitchFamily="34" charset="0"/>
                  <a:sym typeface="Ubuntu"/>
                </a:rPr>
                <a:t>Name</a:t>
              </a:r>
              <a:r>
                <a:rPr lang="id-ID" sz="2000" b="1" dirty="0">
                  <a:solidFill>
                    <a:srgbClr val="0F4861"/>
                  </a:solidFill>
                  <a:latin typeface="Arial" panose="020B0604020202020204" pitchFamily="34" charset="0"/>
                  <a:ea typeface="Ubuntu"/>
                  <a:cs typeface="Arial" panose="020B0604020202020204" pitchFamily="34" charset="0"/>
                  <a:sym typeface="Ubuntu"/>
                </a:rPr>
                <a:t>/</a:t>
              </a:r>
              <a:r>
                <a:rPr lang="id-ID" sz="2000" b="1" dirty="0" err="1">
                  <a:solidFill>
                    <a:srgbClr val="0F4861"/>
                  </a:solidFill>
                  <a:latin typeface="Arial" panose="020B0604020202020204" pitchFamily="34" charset="0"/>
                  <a:ea typeface="Ubuntu"/>
                  <a:cs typeface="Arial" panose="020B0604020202020204" pitchFamily="34" charset="0"/>
                  <a:sym typeface="Ubuntu"/>
                </a:rPr>
                <a:t>Organization</a:t>
              </a:r>
              <a:r>
                <a:rPr lang="id-ID" sz="2000" b="1" dirty="0">
                  <a:solidFill>
                    <a:srgbClr val="0F4861"/>
                  </a:solidFill>
                  <a:latin typeface="Arial" panose="020B0604020202020204" pitchFamily="34" charset="0"/>
                  <a:ea typeface="Ubuntu"/>
                  <a:cs typeface="Arial" panose="020B0604020202020204" pitchFamily="34" charset="0"/>
                  <a:sym typeface="Ubuntu"/>
                </a:rPr>
                <a:t>]</a:t>
              </a:r>
            </a:p>
          </p:txBody>
        </p:sp>
        <p:sp>
          <p:nvSpPr>
            <p:cNvPr id="21" name="Google Shape;1596;p59">
              <a:extLst>
                <a:ext uri="{FF2B5EF4-FFF2-40B4-BE49-F238E27FC236}">
                  <a16:creationId xmlns:a16="http://schemas.microsoft.com/office/drawing/2014/main" id="{F97C12C5-FBF6-0B12-41F0-BFC78465F4C8}"/>
                </a:ext>
              </a:extLst>
            </p:cNvPr>
            <p:cNvSpPr/>
            <p:nvPr/>
          </p:nvSpPr>
          <p:spPr>
            <a:xfrm>
              <a:off x="1252960" y="3559204"/>
              <a:ext cx="2186051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r>
                <a:rPr lang="id-ID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[</a:t>
              </a:r>
              <a:r>
                <a:rPr lang="id-ID" dirty="0" err="1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Describe</a:t>
              </a:r>
              <a:r>
                <a:rPr lang="id-ID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 </a:t>
              </a:r>
              <a:r>
                <a:rPr lang="id-ID" dirty="0" err="1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role</a:t>
              </a:r>
              <a:r>
                <a:rPr lang="id-ID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]</a:t>
              </a:r>
              <a:endParaRPr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2" name="Google Shape;1596;p59">
              <a:extLst>
                <a:ext uri="{FF2B5EF4-FFF2-40B4-BE49-F238E27FC236}">
                  <a16:creationId xmlns:a16="http://schemas.microsoft.com/office/drawing/2014/main" id="{04F17A47-8D36-9076-BCF7-B246D26A5FDA}"/>
                </a:ext>
              </a:extLst>
            </p:cNvPr>
            <p:cNvSpPr/>
            <p:nvPr/>
          </p:nvSpPr>
          <p:spPr>
            <a:xfrm>
              <a:off x="8228526" y="2827884"/>
              <a:ext cx="2048630" cy="908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r">
                <a:buClr>
                  <a:srgbClr val="000000"/>
                </a:buClr>
                <a:buSzPts val="1400"/>
              </a:pPr>
              <a:r>
                <a:rPr lang="id-ID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Provide key subject matter expertise; opp</a:t>
              </a:r>
              <a:r>
                <a:rPr lang="en-US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o</a:t>
              </a:r>
              <a:r>
                <a:rPr lang="id-ID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rtunity for grant funding</a:t>
              </a:r>
              <a:endParaRPr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3" name="Google Shape;1596;p59">
              <a:extLst>
                <a:ext uri="{FF2B5EF4-FFF2-40B4-BE49-F238E27FC236}">
                  <a16:creationId xmlns:a16="http://schemas.microsoft.com/office/drawing/2014/main" id="{5D6EFCBF-FAA7-9590-BE33-1FD795A6146D}"/>
                </a:ext>
              </a:extLst>
            </p:cNvPr>
            <p:cNvSpPr/>
            <p:nvPr/>
          </p:nvSpPr>
          <p:spPr>
            <a:xfrm>
              <a:off x="6821729" y="4496380"/>
              <a:ext cx="2600238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r">
                <a:buClr>
                  <a:srgbClr val="000000"/>
                </a:buClr>
                <a:buSzPts val="1400"/>
              </a:pPr>
              <a:r>
                <a:rPr lang="id-ID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Integration with existing projects or programs; oppurtunity for grant funding</a:t>
              </a:r>
              <a:endParaRPr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1485A2-3D5D-DB77-6508-21190B225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00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3C369-7B22-3781-FBD0-E7A1314EB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Four Milestones to Roadmap Completion</a:t>
            </a:r>
          </a:p>
        </p:txBody>
      </p:sp>
      <p:pic>
        <p:nvPicPr>
          <p:cNvPr id="4" name="Picture 3" descr="A road indicating four milestones for the Local Roadmapping process">
            <a:extLst>
              <a:ext uri="{FF2B5EF4-FFF2-40B4-BE49-F238E27FC236}">
                <a16:creationId xmlns:a16="http://schemas.microsoft.com/office/drawing/2014/main" id="{7F432231-4049-870D-3217-D298565F43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442"/>
          <a:stretch/>
        </p:blipFill>
        <p:spPr>
          <a:xfrm>
            <a:off x="2023946" y="1308972"/>
            <a:ext cx="8640999" cy="490970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F3C89F-95CC-E9C6-2F61-E5AA40356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65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942C-4403-AAE7-EB75-2E1C97CAD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</a:p>
        </p:txBody>
      </p:sp>
      <p:sp>
        <p:nvSpPr>
          <p:cNvPr id="3" name="Content Placeholder 2" descr="Preparation Milestone 1 depicted on roadway">
            <a:extLst>
              <a:ext uri="{FF2B5EF4-FFF2-40B4-BE49-F238E27FC236}">
                <a16:creationId xmlns:a16="http://schemas.microsoft.com/office/drawing/2014/main" id="{86C1A83E-0956-8BCB-FA9F-1F75D064A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1730829"/>
            <a:ext cx="11435024" cy="474004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Completed:</a:t>
            </a:r>
          </a:p>
          <a:p>
            <a:pPr marL="352425" indent="-352425">
              <a:buClr>
                <a:schemeClr val="accent5"/>
              </a:buClr>
              <a:buFont typeface="Wingdings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Choose your community of focus (Census tract level)</a:t>
            </a:r>
          </a:p>
          <a:p>
            <a:pPr marL="352425" indent="-352425">
              <a:buClr>
                <a:schemeClr val="accent5"/>
              </a:buClr>
              <a:buFont typeface="Wingdings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Introductions of the project team, today’s kickoff meeting 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Progress: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F486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Gather existing data to include hazards, social vulnerability, climate change impacts, etc.</a:t>
            </a:r>
          </a:p>
          <a:p>
            <a:pPr>
              <a:buClr>
                <a:srgbClr val="0F486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is being collected in a Geographic Information System (GIS) platform specifically for this project (available to all) </a:t>
            </a:r>
          </a:p>
          <a:p>
            <a:pPr>
              <a:buClr>
                <a:srgbClr val="0F486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Participate in Community Resilience Training </a:t>
            </a:r>
          </a:p>
        </p:txBody>
      </p:sp>
      <p:pic>
        <p:nvPicPr>
          <p:cNvPr id="4" name="Picture 3" descr="Image showing milestone 1 on the roadway">
            <a:extLst>
              <a:ext uri="{FF2B5EF4-FFF2-40B4-BE49-F238E27FC236}">
                <a16:creationId xmlns:a16="http://schemas.microsoft.com/office/drawing/2014/main" id="{A0A636FF-6430-6F20-F3DF-CDD50AAF7D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8295" y="276506"/>
            <a:ext cx="5318614" cy="195373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0E151-1554-D4C1-D097-6A2F8C462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96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D75BA-AB52-7182-2BA0-57A173F06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Identified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57535-91E8-8648-277F-AC1D04CA6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F486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community was chosen?</a:t>
            </a:r>
          </a:p>
          <a:p>
            <a:pPr>
              <a:buClr>
                <a:srgbClr val="0F486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was this community chosen?</a:t>
            </a:r>
          </a:p>
          <a:p>
            <a:pPr>
              <a:buClr>
                <a:srgbClr val="0F4861"/>
              </a:buCl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Census Maps from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CJEST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B14EF-FA69-1A90-F016-AD80ACEA4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70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8402F-4AF5-0FBD-0393-E5FC3A1F3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55B99-4B6A-BDAC-FF8A-ADAD46189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974" y="1814461"/>
            <a:ext cx="11234057" cy="4740049"/>
          </a:xfrm>
        </p:spPr>
        <p:txBody>
          <a:bodyPr/>
          <a:lstStyle/>
          <a:p>
            <a:pPr>
              <a:buClr>
                <a:srgbClr val="0F486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Participate in the Community Assessment Workshop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(in-person or virtual,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 hours)</a:t>
            </a:r>
          </a:p>
          <a:p>
            <a:pPr>
              <a:buClr>
                <a:srgbClr val="0F486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Workshop activities: </a:t>
            </a:r>
          </a:p>
          <a:p>
            <a:pPr lvl="1">
              <a:spcAft>
                <a:spcPts val="500"/>
              </a:spcAft>
              <a:buClr>
                <a:srgbClr val="0F4861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Review of community profile and data </a:t>
            </a:r>
          </a:p>
          <a:p>
            <a:pPr lvl="1">
              <a:spcAft>
                <a:spcPts val="500"/>
              </a:spcAft>
              <a:buClr>
                <a:srgbClr val="0F4861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Identify community risks (hazards/exposures/vulnerability/capacity)</a:t>
            </a:r>
          </a:p>
          <a:p>
            <a:pPr lvl="1">
              <a:spcAft>
                <a:spcPts val="500"/>
              </a:spcAft>
              <a:buClr>
                <a:srgbClr val="0F4861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Prioritize hazards and identify how they affect the community</a:t>
            </a:r>
          </a:p>
        </p:txBody>
      </p:sp>
      <p:pic>
        <p:nvPicPr>
          <p:cNvPr id="4" name="Picture 3" descr="Image showing milestone 2 on the roadway">
            <a:extLst>
              <a:ext uri="{FF2B5EF4-FFF2-40B4-BE49-F238E27FC236}">
                <a16:creationId xmlns:a16="http://schemas.microsoft.com/office/drawing/2014/main" id="{830CC6D7-A0F3-83D5-3D3E-8C78517C23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984503" y="192264"/>
            <a:ext cx="4953918" cy="156000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6A8D6-7A04-1621-1CE4-02A15843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01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181F-7975-381B-9544-F41AE13E6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1228D-3181-FACB-4DF9-E2FBFD4F8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537275"/>
            <a:ext cx="11435022" cy="4740049"/>
          </a:xfrm>
        </p:spPr>
        <p:txBody>
          <a:bodyPr/>
          <a:lstStyle/>
          <a:p>
            <a:pPr>
              <a:buClr>
                <a:srgbClr val="0F486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Participate in the Community Action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Planning Workshop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(in-person or virtual,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 hours)</a:t>
            </a:r>
          </a:p>
          <a:p>
            <a:pPr>
              <a:buClr>
                <a:srgbClr val="0F486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Workshop activities:</a:t>
            </a:r>
          </a:p>
          <a:p>
            <a:pPr lvl="1">
              <a:buClr>
                <a:srgbClr val="0F4861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Envision what the community wants to achieve in the future  </a:t>
            </a:r>
          </a:p>
          <a:p>
            <a:pPr lvl="1">
              <a:buClr>
                <a:srgbClr val="0F4861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Identify potential solutions/projects to address top hazards and funding needs</a:t>
            </a:r>
          </a:p>
          <a:p>
            <a:pPr>
              <a:buClr>
                <a:srgbClr val="0F486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the Workshop, a Draft Roadmap will be developed and shared with project team.</a:t>
            </a:r>
          </a:p>
          <a:p>
            <a:pPr>
              <a:buClr>
                <a:srgbClr val="0F486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team will complete feedback via an online survey and participate in a virtual feedback meeting.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Image showing milestone 3 on the roadway">
            <a:extLst>
              <a:ext uri="{FF2B5EF4-FFF2-40B4-BE49-F238E27FC236}">
                <a16:creationId xmlns:a16="http://schemas.microsoft.com/office/drawing/2014/main" id="{D4D01A87-FF05-B2AC-A8BD-42316B672A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7192537" y="380305"/>
            <a:ext cx="4309146" cy="162373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DE79B-6702-D946-81F4-60F6C0DB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91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C87E1-885D-429D-E3C2-B8D9CB234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Document &amp;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E89DD-7AF8-43F2-A6AD-BCDD8627B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1876651"/>
            <a:ext cx="11435024" cy="474004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a Draft Local Roadmap to Community Resilience.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Hold a Listening Session to review the Draft Local Roadmap to Community Resilience.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Final Local Roadmap to Community Resilience will be approved by the project team.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Image showing milestone 4 on the roadway">
            <a:extLst>
              <a:ext uri="{FF2B5EF4-FFF2-40B4-BE49-F238E27FC236}">
                <a16:creationId xmlns:a16="http://schemas.microsoft.com/office/drawing/2014/main" id="{8D479C8A-CE19-4A1A-6D22-C14346686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695760" y="208343"/>
            <a:ext cx="5344766" cy="157585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3537F-D69E-F087-0938-9CA7B782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40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205BC-F21A-E6BC-FF3F-158C964F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Final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A7397-2EBF-94FD-02B9-92D3B63DC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436914"/>
            <a:ext cx="4914899" cy="474004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Collaboratively developed final deliverable that identifies your community priorities.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C675BA-E2EB-7DC5-7A78-88A0C4657C32}"/>
              </a:ext>
            </a:extLst>
          </p:cNvPr>
          <p:cNvSpPr txBox="1"/>
          <p:nvPr/>
        </p:nvSpPr>
        <p:spPr>
          <a:xfrm>
            <a:off x="5901417" y="1436914"/>
            <a:ext cx="589869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will include:</a:t>
            </a:r>
          </a:p>
          <a:p>
            <a:pPr marL="352425" indent="-352425">
              <a:spcAft>
                <a:spcPts val="600"/>
              </a:spcAft>
              <a:buClr>
                <a:srgbClr val="0F486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Page</a:t>
            </a:r>
          </a:p>
          <a:p>
            <a:pPr marL="352425" indent="-352425">
              <a:spcAft>
                <a:spcPts val="600"/>
              </a:spcAft>
              <a:buClr>
                <a:srgbClr val="0F486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Handling Instructions</a:t>
            </a:r>
          </a:p>
          <a:p>
            <a:pPr marL="352425" indent="-352425">
              <a:spcAft>
                <a:spcPts val="600"/>
              </a:spcAft>
              <a:buClr>
                <a:srgbClr val="0F486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List</a:t>
            </a:r>
          </a:p>
          <a:p>
            <a:pPr marL="352425" indent="-352425">
              <a:spcAft>
                <a:spcPts val="600"/>
              </a:spcAft>
              <a:buClr>
                <a:srgbClr val="0F486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Narrative</a:t>
            </a:r>
          </a:p>
          <a:p>
            <a:pPr marL="352425" indent="-352425">
              <a:spcAft>
                <a:spcPts val="600"/>
              </a:spcAft>
              <a:buClr>
                <a:srgbClr val="0F486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Profile (GIS data and your feedback)</a:t>
            </a:r>
          </a:p>
          <a:p>
            <a:pPr marL="352425" indent="-352425">
              <a:spcAft>
                <a:spcPts val="600"/>
              </a:spcAft>
              <a:buClr>
                <a:srgbClr val="0F486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Planning Matrix (strategy and projects to address needs)</a:t>
            </a:r>
          </a:p>
          <a:p>
            <a:pPr marL="352425" indent="-352425">
              <a:spcAft>
                <a:spcPts val="600"/>
              </a:spcAft>
              <a:buClr>
                <a:srgbClr val="0F486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352425" indent="-352425">
              <a:spcAft>
                <a:spcPts val="600"/>
              </a:spcAft>
              <a:buClr>
                <a:srgbClr val="0F486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Appendices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6EDB99-2946-9226-AAE5-B31F95AAF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12"/>
          <a:stretch/>
        </p:blipFill>
        <p:spPr>
          <a:xfrm>
            <a:off x="886420" y="2973843"/>
            <a:ext cx="2684862" cy="32871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84803-4EE1-A321-B16A-0394F3F0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0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7897-BD40-8496-ED51-CDD909E46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F4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Housekeeping [for an online meeting]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39B00-B3EC-7D1A-442E-AE3137A8F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2200"/>
              </a:spcBef>
              <a:buClr>
                <a:srgbClr val="0F4861"/>
              </a:buCl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add your name and email to the chat.</a:t>
            </a:r>
          </a:p>
          <a:p>
            <a:pPr>
              <a:lnSpc>
                <a:spcPct val="100000"/>
              </a:lnSpc>
              <a:spcBef>
                <a:spcPts val="2200"/>
              </a:spcBef>
              <a:buClr>
                <a:srgbClr val="0F4861"/>
              </a:buCl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to record our meeting [if recording].</a:t>
            </a:r>
          </a:p>
          <a:p>
            <a:pPr>
              <a:lnSpc>
                <a:spcPct val="100000"/>
              </a:lnSpc>
              <a:spcBef>
                <a:spcPts val="2200"/>
              </a:spcBef>
              <a:buClr>
                <a:srgbClr val="0F4861"/>
              </a:buCl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actively participate and ask questions!</a:t>
            </a:r>
          </a:p>
          <a:p>
            <a:pPr>
              <a:lnSpc>
                <a:spcPct val="100000"/>
              </a:lnSpc>
              <a:spcBef>
                <a:spcPts val="2200"/>
              </a:spcBef>
              <a:buClr>
                <a:srgbClr val="0F4861"/>
              </a:buCl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explain any acronyms you use.</a:t>
            </a:r>
          </a:p>
          <a:p>
            <a:pPr>
              <a:lnSpc>
                <a:spcPct val="100000"/>
              </a:lnSpc>
              <a:spcBef>
                <a:spcPts val="2200"/>
              </a:spcBef>
              <a:buClr>
                <a:srgbClr val="0F4861"/>
              </a:buCl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have background noise, please use the mute function.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22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3F6C9-C912-C3C5-18EA-51BBAF60F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97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A61AF9-13F5-DFC2-15E8-92FEBE1F2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Proposed Meeting Schedule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8B20C77-FD7B-540A-45B5-775EB008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31850" y="3429000"/>
            <a:ext cx="2181994" cy="218199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BC94DC-B2ED-66D3-8B4F-9A781732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56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35672C-2367-EEAB-42B0-CAC992852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Meeting Snapshot and Timeline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BEB398A-75E5-3C8D-9C27-57A4F63630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3556456"/>
              </p:ext>
            </p:extLst>
          </p:nvPr>
        </p:nvGraphicFramePr>
        <p:xfrm>
          <a:off x="512806" y="4215162"/>
          <a:ext cx="11328444" cy="2241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25CA3B2-4E35-EC0A-01D0-174B66E21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4171599"/>
              </p:ext>
            </p:extLst>
          </p:nvPr>
        </p:nvGraphicFramePr>
        <p:xfrm>
          <a:off x="506186" y="758282"/>
          <a:ext cx="11105397" cy="4390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92CFD1-3580-8536-4EF6-A01760480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68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AD915-145F-9EB6-1F47-F1AB8812C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Next Steps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0800D66-79C6-3092-41FC-3EFCCDDF5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4297" y="3429000"/>
            <a:ext cx="2306458" cy="23064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8A2D9D-1388-FF1D-8A8A-55C57A264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04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CDDF6B-07EB-F80C-4B10-F5CDB3CDF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Schedule Meetings and Locations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88DB5976-60DF-A679-513D-CEA5418BE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190524"/>
              </p:ext>
            </p:extLst>
          </p:nvPr>
        </p:nvGraphicFramePr>
        <p:xfrm>
          <a:off x="391885" y="1416819"/>
          <a:ext cx="11408230" cy="3711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0780">
                  <a:extLst>
                    <a:ext uri="{9D8B030D-6E8A-4147-A177-3AD203B41FA5}">
                      <a16:colId xmlns:a16="http://schemas.microsoft.com/office/drawing/2014/main" val="1669611360"/>
                    </a:ext>
                  </a:extLst>
                </a:gridCol>
                <a:gridCol w="5207450">
                  <a:extLst>
                    <a:ext uri="{9D8B030D-6E8A-4147-A177-3AD203B41FA5}">
                      <a16:colId xmlns:a16="http://schemas.microsoft.com/office/drawing/2014/main" val="1297826483"/>
                    </a:ext>
                  </a:extLst>
                </a:gridCol>
              </a:tblGrid>
              <a:tr h="3629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 Dates and Location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610542"/>
                  </a:ext>
                </a:extLst>
              </a:tr>
              <a:tr h="51380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Kickoff Meeting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[Insert Date Completed]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9667728"/>
                  </a:ext>
                </a:extLst>
              </a:tr>
              <a:tr h="6693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Resilience Training (“Primer”)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Recorded Session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4266197"/>
                  </a:ext>
                </a:extLst>
              </a:tr>
              <a:tr h="6690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Assessment Workshop (4 hours)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[Insert Possible Date/Location]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8208603"/>
                  </a:ext>
                </a:extLst>
              </a:tr>
              <a:tr h="5138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Action Planning Workshop (4 hours)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[Insert Possible Date/Location]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1225203"/>
                  </a:ext>
                </a:extLst>
              </a:tr>
              <a:tr h="6990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Listening Session for Feedback on the </a:t>
                      </a:r>
                      <a:b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Draft Roadmap (1-2 hours)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*can be scheduled TBD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8603345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6E4296-40D0-A237-DD89-84C40E3C8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7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DC3B-2860-1E38-2FAF-4B1B6B216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Additional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216D-3525-B49E-8F52-7F7041AFA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F486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Secure meeting locations, if needed.</a:t>
            </a:r>
          </a:p>
          <a:p>
            <a:pPr>
              <a:buClr>
                <a:srgbClr val="0F486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partners and other project team members will share any additional community data (GIS or community profile). </a:t>
            </a:r>
          </a:p>
          <a:p>
            <a:pPr>
              <a:buClr>
                <a:srgbClr val="0F486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Invite additional stakeholders and community organizations,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needed.</a:t>
            </a:r>
          </a:p>
          <a:p>
            <a:pPr>
              <a:buClr>
                <a:srgbClr val="0F4861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0F329-23A1-6A4C-DED6-3572B92C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t>24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DC51E8D-1950-285C-7734-5C1EA6EFF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85575" y="3573966"/>
            <a:ext cx="2306458" cy="230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42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B61F5-86B6-7B36-4A19-9889812DD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86104-A582-C2BC-7F5C-59A2E0ED2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3329" y="375557"/>
            <a:ext cx="3184013" cy="610688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FDF1CC-1CF2-133A-1DE2-076EDFA88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543" y="1603088"/>
            <a:ext cx="4393796" cy="2062682"/>
          </a:xfrm>
        </p:spPr>
        <p:txBody>
          <a:bodyPr numCol="1" spcCol="457200">
            <a:noAutofit/>
          </a:bodyPr>
          <a:lstStyle/>
          <a:p>
            <a:pPr marL="0" indent="0" font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7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[Organization]</a:t>
            </a:r>
          </a:p>
          <a:p>
            <a:pPr marL="0" indent="0" defTabSz="685800" fontAlgn="ctr">
              <a:lnSpc>
                <a:spcPct val="120000"/>
              </a:lnSpc>
              <a:spcBef>
                <a:spcPts val="0"/>
              </a:spcBef>
              <a:buClr>
                <a:srgbClr val="E1BE2D"/>
              </a:buClr>
              <a:buNone/>
              <a:defRPr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[Name]</a:t>
            </a:r>
          </a:p>
          <a:p>
            <a:pPr marL="0" indent="0" defTabSz="685800" fontAlgn="ctr">
              <a:lnSpc>
                <a:spcPct val="120000"/>
              </a:lnSpc>
              <a:spcBef>
                <a:spcPts val="0"/>
              </a:spcBef>
              <a:buClr>
                <a:srgbClr val="E1BE2D"/>
              </a:buClr>
              <a:buNone/>
              <a:defRPr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[Role]</a:t>
            </a:r>
          </a:p>
          <a:p>
            <a:pPr marL="0" indent="0" defTabSz="685800" fontAlgn="ctr">
              <a:lnSpc>
                <a:spcPct val="120000"/>
              </a:lnSpc>
              <a:spcBef>
                <a:spcPts val="0"/>
              </a:spcBef>
              <a:buClr>
                <a:srgbClr val="E1BE2D"/>
              </a:buClr>
              <a:buNone/>
              <a:defRPr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[Email address]</a:t>
            </a:r>
          </a:p>
          <a:p>
            <a:pPr marL="0" indent="0" fontAlgn="ctr">
              <a:lnSpc>
                <a:spcPct val="120000"/>
              </a:lnSpc>
              <a:spcBef>
                <a:spcPts val="0"/>
              </a:spcBef>
              <a:buClr>
                <a:srgbClr val="E1BE2D"/>
              </a:buClr>
              <a:buNone/>
              <a:defRPr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[Phone number]</a:t>
            </a:r>
          </a:p>
          <a:p>
            <a:pPr marL="0" indent="0" fontAlgn="ctr">
              <a:lnSpc>
                <a:spcPct val="130000"/>
              </a:lnSpc>
              <a:spcBef>
                <a:spcPts val="0"/>
              </a:spcBef>
              <a:buClr>
                <a:srgbClr val="E1BE2D"/>
              </a:buClr>
              <a:buNone/>
              <a:defRPr/>
            </a:pPr>
            <a:endParaRPr lang="en-US" sz="220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spcBef>
                <a:spcPts val="450"/>
              </a:spcBef>
              <a:buClr>
                <a:srgbClr val="E1BE2D"/>
              </a:buClr>
              <a:buNone/>
            </a:pPr>
            <a:endParaRPr lang="en-US" sz="15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A5711C-7D3F-5740-15EE-761BBEE1B4DC}"/>
              </a:ext>
            </a:extLst>
          </p:cNvPr>
          <p:cNvSpPr txBox="1">
            <a:spLocks/>
          </p:cNvSpPr>
          <p:nvPr/>
        </p:nvSpPr>
        <p:spPr>
          <a:xfrm>
            <a:off x="3137543" y="4113296"/>
            <a:ext cx="4393796" cy="2062681"/>
          </a:xfrm>
          <a:prstGeom prst="rect">
            <a:avLst/>
          </a:prstGeom>
        </p:spPr>
        <p:txBody>
          <a:bodyPr vert="horz" lIns="91440" tIns="45720" rIns="91440" bIns="45720" numCol="1" spcCol="4572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[Organization]</a:t>
            </a:r>
          </a:p>
          <a:p>
            <a:pPr marL="0" indent="0" defTabSz="685800" fontAlgn="ctr">
              <a:lnSpc>
                <a:spcPct val="120000"/>
              </a:lnSpc>
              <a:spcBef>
                <a:spcPts val="0"/>
              </a:spcBef>
              <a:buClr>
                <a:srgbClr val="E1BE2D"/>
              </a:buClr>
              <a:buNone/>
              <a:defRPr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[Name]</a:t>
            </a:r>
          </a:p>
          <a:p>
            <a:pPr marL="0" indent="0" defTabSz="685800" fontAlgn="ctr">
              <a:lnSpc>
                <a:spcPct val="120000"/>
              </a:lnSpc>
              <a:spcBef>
                <a:spcPts val="0"/>
              </a:spcBef>
              <a:buClr>
                <a:srgbClr val="E1BE2D"/>
              </a:buClr>
              <a:buNone/>
              <a:defRPr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[Role]</a:t>
            </a:r>
          </a:p>
          <a:p>
            <a:pPr marL="0" indent="0" defTabSz="685800" fontAlgn="ctr">
              <a:lnSpc>
                <a:spcPct val="120000"/>
              </a:lnSpc>
              <a:spcBef>
                <a:spcPts val="0"/>
              </a:spcBef>
              <a:buClr>
                <a:srgbClr val="E1BE2D"/>
              </a:buClr>
              <a:buNone/>
              <a:defRPr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[Email address]</a:t>
            </a:r>
          </a:p>
          <a:p>
            <a:pPr marL="0" indent="0" fontAlgn="ctr">
              <a:lnSpc>
                <a:spcPct val="120000"/>
              </a:lnSpc>
              <a:spcBef>
                <a:spcPts val="0"/>
              </a:spcBef>
              <a:buClr>
                <a:srgbClr val="E1BE2D"/>
              </a:buClr>
              <a:buNone/>
              <a:defRPr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[Phone number]</a:t>
            </a: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spcBef>
                <a:spcPts val="450"/>
              </a:spcBef>
              <a:buClr>
                <a:srgbClr val="E1BE2D"/>
              </a:buClr>
              <a:buFont typeface="Arial" panose="020B0604020202020204" pitchFamily="34" charset="0"/>
              <a:buNone/>
            </a:pPr>
            <a:endParaRPr lang="en-US" sz="1500" dirty="0"/>
          </a:p>
        </p:txBody>
      </p:sp>
      <p:pic>
        <p:nvPicPr>
          <p:cNvPr id="12" name="Graphic 11" descr="Address Book outline">
            <a:extLst>
              <a:ext uri="{FF2B5EF4-FFF2-40B4-BE49-F238E27FC236}">
                <a16:creationId xmlns:a16="http://schemas.microsoft.com/office/drawing/2014/main" id="{122E3885-171D-608F-CCAC-C10C9D1495A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658" y="1603088"/>
            <a:ext cx="2062681" cy="2062681"/>
          </a:xfrm>
          <a:prstGeom prst="rect">
            <a:avLst/>
          </a:prstGeom>
        </p:spPr>
      </p:pic>
      <p:pic>
        <p:nvPicPr>
          <p:cNvPr id="13" name="Graphic 12" descr="Address Book outline">
            <a:extLst>
              <a:ext uri="{FF2B5EF4-FFF2-40B4-BE49-F238E27FC236}">
                <a16:creationId xmlns:a16="http://schemas.microsoft.com/office/drawing/2014/main" id="{316A9A6C-BE91-3D3D-8859-CDBFF58A09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658" y="4113295"/>
            <a:ext cx="2062681" cy="206268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ED7D5E-0E20-060B-DA09-0FD74EF98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91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C14E1-4D21-DDD5-D98E-4F404832C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762014"/>
            <a:ext cx="10885713" cy="663192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6916D1-2B73-345C-8DDE-6CC4B2522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186" y="1947873"/>
            <a:ext cx="3617969" cy="381651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A08709-811D-25BB-FE60-344121C0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23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19CBCE-EC50-18E0-2BD3-1B893206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23834"/>
            <a:ext cx="10515600" cy="1500188"/>
          </a:xfrm>
        </p:spPr>
        <p:txBody>
          <a:bodyPr>
            <a:noAutofit/>
          </a:bodyPr>
          <a:lstStyle/>
          <a:p>
            <a:r>
              <a:rPr lang="en-US" sz="12500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CCE10F-C8BC-37CB-0D3C-A3071C2E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63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7897-BD40-8496-ED51-CDD909E46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F4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Housekeeping [for an in-person meeting]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39B00-B3EC-7D1A-442E-AE3137A8F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2200"/>
              </a:spcBef>
              <a:buClr>
                <a:srgbClr val="0F486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sign in on the sheet provided.</a:t>
            </a:r>
          </a:p>
          <a:p>
            <a:pPr>
              <a:lnSpc>
                <a:spcPct val="100000"/>
              </a:lnSpc>
              <a:spcBef>
                <a:spcPts val="2200"/>
              </a:spcBef>
              <a:buClr>
                <a:srgbClr val="0F486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actively participate and ask questions!</a:t>
            </a:r>
          </a:p>
          <a:p>
            <a:pPr>
              <a:lnSpc>
                <a:spcPct val="100000"/>
              </a:lnSpc>
              <a:spcBef>
                <a:spcPts val="2200"/>
              </a:spcBef>
              <a:buClr>
                <a:srgbClr val="0F486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explain any acronyms you use.</a:t>
            </a:r>
          </a:p>
          <a:p>
            <a:pPr>
              <a:lnSpc>
                <a:spcPct val="100000"/>
              </a:lnSpc>
              <a:spcBef>
                <a:spcPts val="2200"/>
              </a:spcBef>
              <a:buClr>
                <a:srgbClr val="0F486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try to limit distractions by quieting your phone, if possible.</a:t>
            </a:r>
          </a:p>
          <a:p>
            <a:pPr>
              <a:lnSpc>
                <a:spcPct val="100000"/>
              </a:lnSpc>
              <a:spcBef>
                <a:spcPts val="2200"/>
              </a:spcBef>
              <a:buClr>
                <a:srgbClr val="0F486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Restrooms</a:t>
            </a:r>
          </a:p>
          <a:p>
            <a:pPr>
              <a:lnSpc>
                <a:spcPct val="100000"/>
              </a:lnSpc>
              <a:spcBef>
                <a:spcPts val="2200"/>
              </a:spcBef>
              <a:buClr>
                <a:srgbClr val="0F486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D0732-8BFE-F7B1-3074-35127B21A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C43088-3F46-8B2F-2F23-133C1DC90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28812"/>
            <a:ext cx="10515600" cy="150018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Welcome and Introductions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950BFB3-20B2-75EB-1BA9-2D0AACCBF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44550" y="3072107"/>
            <a:ext cx="2621828" cy="2621828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DFD81A-E20A-BC7F-49CE-FBAE3E35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4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040CDB-55EC-E2DB-6D1B-207B8742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4E583E-FDFD-E87A-0A39-881A039BA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436914"/>
            <a:ext cx="4942114" cy="4740049"/>
          </a:xfrm>
        </p:spPr>
        <p:txBody>
          <a:bodyPr/>
          <a:lstStyle/>
          <a:p>
            <a:pPr>
              <a:buClr>
                <a:srgbClr val="0F486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>
              <a:buClr>
                <a:srgbClr val="0F486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Organization/Agency</a:t>
            </a:r>
          </a:p>
          <a:p>
            <a:pPr>
              <a:lnSpc>
                <a:spcPct val="100000"/>
              </a:lnSpc>
              <a:buClr>
                <a:srgbClr val="0F486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have you decided to be involved with this project?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FB8A7E-1488-56AE-2B2A-ED4204B0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886" y="815172"/>
            <a:ext cx="5217811" cy="5227655"/>
          </a:xfrm>
          <a:prstGeom prst="ellipse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CB09BB-75E5-95B2-9B94-29A4B3E41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71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7834-EDCF-15E9-AABE-FC2538CEC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Agenda Overview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25DAE8C-B571-81AE-9684-E902A79B9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4665" y="3648074"/>
            <a:ext cx="2306936" cy="230693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B0EBD8-69E2-97C3-D555-B81BA700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1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08A008-2BC6-5F33-AED4-BC8A0740D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0C4232-A9DB-B85E-4290-888AE0E4A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Clr>
                <a:srgbClr val="0F4861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Welcome and Introductions</a:t>
            </a:r>
          </a:p>
          <a:p>
            <a:pPr marL="514350" indent="-514350">
              <a:buClr>
                <a:srgbClr val="0F4861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Agenda Overview</a:t>
            </a:r>
          </a:p>
          <a:p>
            <a:pPr marL="514350" indent="-514350">
              <a:buClr>
                <a:srgbClr val="0F4861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Meeting Purpose and Outcomes</a:t>
            </a:r>
          </a:p>
          <a:p>
            <a:pPr marL="514350" indent="-514350">
              <a:buClr>
                <a:srgbClr val="0F4861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Roadmaps to Community Resilience Overview</a:t>
            </a:r>
          </a:p>
          <a:p>
            <a:pPr marL="971550" lvl="1" indent="-514350">
              <a:buClr>
                <a:srgbClr val="0F4861"/>
              </a:buClr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971550" lvl="1" indent="-514350">
              <a:buClr>
                <a:srgbClr val="0F4861"/>
              </a:buClr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Team Roles and Responsibilities </a:t>
            </a:r>
          </a:p>
          <a:p>
            <a:pPr marL="971550" lvl="1" indent="-514350">
              <a:buClr>
                <a:srgbClr val="0F4861"/>
              </a:buClr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Roadmap to Community Resilience Milestones and Activities</a:t>
            </a:r>
          </a:p>
          <a:p>
            <a:pPr marL="971550" lvl="1" indent="-514350">
              <a:buClr>
                <a:srgbClr val="0F4861"/>
              </a:buClr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Roadmap to Community Resilience Product</a:t>
            </a:r>
          </a:p>
          <a:p>
            <a:pPr marL="514350" indent="-514350">
              <a:buClr>
                <a:srgbClr val="0F4861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Proposed Workshop Schedule</a:t>
            </a:r>
          </a:p>
          <a:p>
            <a:pPr marL="514350" indent="-514350">
              <a:buClr>
                <a:srgbClr val="0F4861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pPr marL="514350" indent="-514350">
              <a:buClr>
                <a:srgbClr val="0F4861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AFBBC6-40E8-D493-2D5B-73C280CA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18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F77816-3563-5F27-963E-205DAC63E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Meeting Purpose and Outcomes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D3267B5-2459-C885-8D5D-6F6CD518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31850" y="3429000"/>
            <a:ext cx="2216860" cy="221686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48888B-BDE4-294D-A132-838AFEA23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42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901264-EC95-E86E-B984-AA030563A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Meeting Purpose and Outcomes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B16C34-9B07-58FF-12BA-4BCD13B4C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436914"/>
            <a:ext cx="11705492" cy="474004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0F486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 the purpose of meetings and activities to complete the Local Roadmap to Community Resilience project.</a:t>
            </a:r>
          </a:p>
          <a:p>
            <a:pPr>
              <a:buClr>
                <a:srgbClr val="0F486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Define clear roles and responsibilities of the project team; this may include stakeholders from the public, private, and nonprofit sectors in the community. </a:t>
            </a:r>
          </a:p>
          <a:p>
            <a:pPr>
              <a:buClr>
                <a:srgbClr val="0F486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 the contents of the Local Roadmap to Community Resilience Toolkit and resources. </a:t>
            </a:r>
          </a:p>
          <a:p>
            <a:pPr>
              <a:buClr>
                <a:srgbClr val="0F486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the project’s next steps, including meeting/workshop dates and locations.</a:t>
            </a:r>
          </a:p>
          <a:p>
            <a:pPr>
              <a:buClr>
                <a:srgbClr val="0F4861"/>
              </a:buClr>
            </a:pPr>
            <a:r>
              <a:rPr lang="en-US" dirty="0">
                <a:latin typeface="Arial"/>
                <a:cs typeface="Arial"/>
              </a:rPr>
              <a:t>Share any additional community data for the identified community.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F486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any questions from participants.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8E321-A41D-07EC-6617-382E4AFF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B118-9A90-B745-B79C-56343ED35A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14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CR">
      <a:dk1>
        <a:srgbClr val="2B2B2B"/>
      </a:dk1>
      <a:lt1>
        <a:srgbClr val="FFFFFF"/>
      </a:lt1>
      <a:dk2>
        <a:srgbClr val="0F4861"/>
      </a:dk2>
      <a:lt2>
        <a:srgbClr val="FFFFFF"/>
      </a:lt2>
      <a:accent1>
        <a:srgbClr val="93C2D3"/>
      </a:accent1>
      <a:accent2>
        <a:srgbClr val="E2BF2B"/>
      </a:accent2>
      <a:accent3>
        <a:srgbClr val="F7E5D1"/>
      </a:accent3>
      <a:accent4>
        <a:srgbClr val="096682"/>
      </a:accent4>
      <a:accent5>
        <a:srgbClr val="45A296"/>
      </a:accent5>
      <a:accent6>
        <a:srgbClr val="DF9500"/>
      </a:accent6>
      <a:hlink>
        <a:srgbClr val="165EDC"/>
      </a:hlink>
      <a:folHlink>
        <a:srgbClr val="70AD4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1d01da-045b-48b7-97b2-6b81a2961d55" xsi:nil="true"/>
    <lcf76f155ced4ddcb4097134ff3c332f xmlns="0d366527-6b6e-4a3a-afc5-86825f5f2e9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505882781327459A65355F77AD9B33" ma:contentTypeVersion="18" ma:contentTypeDescription="Create a new document." ma:contentTypeScope="" ma:versionID="fc8503cf7c133a0af1cdadf7501f7d82">
  <xsd:schema xmlns:xsd="http://www.w3.org/2001/XMLSchema" xmlns:xs="http://www.w3.org/2001/XMLSchema" xmlns:p="http://schemas.microsoft.com/office/2006/metadata/properties" xmlns:ns2="0d366527-6b6e-4a3a-afc5-86825f5f2e9f" xmlns:ns3="e41d01da-045b-48b7-97b2-6b81a2961d55" targetNamespace="http://schemas.microsoft.com/office/2006/metadata/properties" ma:root="true" ma:fieldsID="01823f73ef99c79d9c13b00fd8322847" ns2:_="" ns3:_="">
    <xsd:import namespace="0d366527-6b6e-4a3a-afc5-86825f5f2e9f"/>
    <xsd:import namespace="e41d01da-045b-48b7-97b2-6b81a2961d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66527-6b6e-4a3a-afc5-86825f5f2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b278eec-cad9-4ec1-bf87-f68f02c44e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1d01da-045b-48b7-97b2-6b81a2961d5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29d587a-765f-4ea4-8947-0f7794bc9196}" ma:internalName="TaxCatchAll" ma:showField="CatchAllData" ma:web="e41d01da-045b-48b7-97b2-6b81a2961d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948228-3B9F-426D-BA7E-85C8BEB76BB3}">
  <ds:schemaRefs>
    <ds:schemaRef ds:uri="e41d01da-045b-48b7-97b2-6b81a2961d55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0d366527-6b6e-4a3a-afc5-86825f5f2e9f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ECAACAD-C4A5-4AF1-ACD8-833BD01A44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A888BA-D979-4D09-9941-1C3E9E59B3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366527-6b6e-4a3a-afc5-86825f5f2e9f"/>
    <ds:schemaRef ds:uri="e41d01da-045b-48b7-97b2-6b81a2961d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2913</TotalTime>
  <Words>965</Words>
  <Application>Microsoft Office PowerPoint</Application>
  <PresentationFormat>Widescreen</PresentationFormat>
  <Paragraphs>195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Wingdings</vt:lpstr>
      <vt:lpstr>Office Theme</vt:lpstr>
      <vt:lpstr>Local Roadmap to Community Resilience</vt:lpstr>
      <vt:lpstr>Housekeeping [for an online meeting]</vt:lpstr>
      <vt:lpstr>Housekeeping [for an in-person meeting]</vt:lpstr>
      <vt:lpstr>Welcome and Introductions</vt:lpstr>
      <vt:lpstr>Introductions</vt:lpstr>
      <vt:lpstr>Agenda Overview</vt:lpstr>
      <vt:lpstr>Agenda</vt:lpstr>
      <vt:lpstr>Meeting Purpose and Outcomes</vt:lpstr>
      <vt:lpstr>Meeting Purpose and Outcomes</vt:lpstr>
      <vt:lpstr>Local Roadmap to  Community Resilience Overview</vt:lpstr>
      <vt:lpstr>Roadmap Background</vt:lpstr>
      <vt:lpstr>Roadmap Project Team</vt:lpstr>
      <vt:lpstr>Four Milestones to Roadmap Completion</vt:lpstr>
      <vt:lpstr>Preparation</vt:lpstr>
      <vt:lpstr>Community Identified</vt:lpstr>
      <vt:lpstr>Assessment</vt:lpstr>
      <vt:lpstr>Planning</vt:lpstr>
      <vt:lpstr>Document &amp; Share</vt:lpstr>
      <vt:lpstr>Final Roadmap</vt:lpstr>
      <vt:lpstr>Proposed Meeting Schedule</vt:lpstr>
      <vt:lpstr>Meeting Snapshot and Timeline</vt:lpstr>
      <vt:lpstr>Next Steps</vt:lpstr>
      <vt:lpstr>Schedule Meetings and Locations</vt:lpstr>
      <vt:lpstr>Additional Next Steps</vt:lpstr>
      <vt:lpstr>Contact Information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Rubi Trujillo</dc:creator>
  <cp:lastModifiedBy>Riley, Charlene (DEM)</cp:lastModifiedBy>
  <cp:revision>20</cp:revision>
  <dcterms:created xsi:type="dcterms:W3CDTF">2024-08-07T22:51:25Z</dcterms:created>
  <dcterms:modified xsi:type="dcterms:W3CDTF">2026-03-23T15:30:18Z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0x01010001505882781327459A65355F77AD9B33</vt:lpwstr>
  </property>
  <property fmtid="{D5CDD505-2E9C-101B-9397-08002B2CF9AE}" pid="3" name="MediaServiceImageTags">
    <vt:lpwstr/>
  </property>
</Properties>
</file>